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04" r:id="rId2"/>
    <p:sldId id="495" r:id="rId3"/>
    <p:sldId id="496" r:id="rId4"/>
    <p:sldId id="497" r:id="rId5"/>
    <p:sldId id="498" r:id="rId6"/>
    <p:sldId id="499" r:id="rId7"/>
    <p:sldId id="500" r:id="rId8"/>
    <p:sldId id="547" r:id="rId9"/>
    <p:sldId id="501" r:id="rId10"/>
    <p:sldId id="502" r:id="rId11"/>
    <p:sldId id="503" r:id="rId12"/>
    <p:sldId id="504" r:id="rId13"/>
    <p:sldId id="506" r:id="rId14"/>
    <p:sldId id="540" r:id="rId15"/>
    <p:sldId id="541" r:id="rId16"/>
    <p:sldId id="543" r:id="rId17"/>
    <p:sldId id="542" r:id="rId18"/>
    <p:sldId id="545" r:id="rId19"/>
    <p:sldId id="544" r:id="rId20"/>
    <p:sldId id="511" r:id="rId21"/>
    <p:sldId id="512" r:id="rId22"/>
    <p:sldId id="513" r:id="rId23"/>
    <p:sldId id="514" r:id="rId24"/>
    <p:sldId id="515" r:id="rId25"/>
    <p:sldId id="516" r:id="rId26"/>
    <p:sldId id="517" r:id="rId27"/>
    <p:sldId id="518" r:id="rId28"/>
    <p:sldId id="519" r:id="rId29"/>
    <p:sldId id="520" r:id="rId30"/>
    <p:sldId id="521" r:id="rId31"/>
    <p:sldId id="522" r:id="rId32"/>
    <p:sldId id="523" r:id="rId33"/>
    <p:sldId id="524" r:id="rId34"/>
    <p:sldId id="525" r:id="rId35"/>
    <p:sldId id="526" r:id="rId36"/>
    <p:sldId id="527" r:id="rId37"/>
    <p:sldId id="528" r:id="rId38"/>
    <p:sldId id="529" r:id="rId39"/>
    <p:sldId id="530" r:id="rId40"/>
    <p:sldId id="531" r:id="rId41"/>
    <p:sldId id="532" r:id="rId42"/>
    <p:sldId id="533" r:id="rId43"/>
    <p:sldId id="548" r:id="rId44"/>
    <p:sldId id="534" r:id="rId45"/>
    <p:sldId id="535" r:id="rId46"/>
    <p:sldId id="536" r:id="rId47"/>
    <p:sldId id="546" r:id="rId48"/>
    <p:sldId id="537" r:id="rId49"/>
    <p:sldId id="538" r:id="rId50"/>
    <p:sldId id="443" r:id="rId51"/>
  </p:sldIdLst>
  <p:sldSz cx="9144000" cy="6858000" type="screen4x3"/>
  <p:notesSz cx="10234613" cy="71040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00"/>
    <a:srgbClr val="FF66FF"/>
    <a:srgbClr val="FF99FF"/>
    <a:srgbClr val="FFFFCC"/>
    <a:srgbClr val="FFCCFF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4D21E2-A6E7-4B41-B90F-5676577B9949}" v="89" dt="2025-11-23T12:42:13.5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9" autoAdjust="0"/>
    <p:restoredTop sz="77555" autoAdjust="0"/>
  </p:normalViewPr>
  <p:slideViewPr>
    <p:cSldViewPr>
      <p:cViewPr varScale="1">
        <p:scale>
          <a:sx n="102" d="100"/>
          <a:sy n="102" d="100"/>
        </p:scale>
        <p:origin x="188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764"/>
    </p:cViewPr>
  </p:sorterViewPr>
  <p:notesViewPr>
    <p:cSldViewPr>
      <p:cViewPr>
        <p:scale>
          <a:sx n="75" d="100"/>
          <a:sy n="75" d="100"/>
        </p:scale>
        <p:origin x="2274" y="66"/>
      </p:cViewPr>
      <p:guideLst>
        <p:guide orient="horz" pos="2238"/>
        <p:guide pos="322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Tevzadze" userId="a8cef4de59c3fb7d" providerId="LiveId" clId="{001FE859-3AA9-48C1-9318-DA584DD888EC}"/>
    <pc:docChg chg="undo redo custSel addSld delSld modSld">
      <pc:chgData name="Alexander Tevzadze" userId="a8cef4de59c3fb7d" providerId="LiveId" clId="{001FE859-3AA9-48C1-9318-DA584DD888EC}" dt="2025-11-16T22:41:52.353" v="2550" actId="14100"/>
      <pc:docMkLst>
        <pc:docMk/>
      </pc:docMkLst>
      <pc:sldChg chg="delSp modSp add del mod">
        <pc:chgData name="Alexander Tevzadze" userId="a8cef4de59c3fb7d" providerId="LiveId" clId="{001FE859-3AA9-48C1-9318-DA584DD888EC}" dt="2025-11-16T21:45:43.658" v="2026" actId="20577"/>
        <pc:sldMkLst>
          <pc:docMk/>
          <pc:sldMk cId="0" sldId="304"/>
        </pc:sldMkLst>
        <pc:spChg chg="mod">
          <ac:chgData name="Alexander Tevzadze" userId="a8cef4de59c3fb7d" providerId="LiveId" clId="{001FE859-3AA9-48C1-9318-DA584DD888EC}" dt="2025-11-16T21:45:43.658" v="2026" actId="20577"/>
          <ac:spMkLst>
            <pc:docMk/>
            <pc:sldMk cId="0" sldId="304"/>
            <ac:spMk id="5123" creationId="{C642BC4D-5784-E776-4B8B-EB11F715793C}"/>
          </ac:spMkLst>
        </pc:spChg>
      </pc:sldChg>
      <pc:sldChg chg="modSp mod">
        <pc:chgData name="Alexander Tevzadze" userId="a8cef4de59c3fb7d" providerId="LiveId" clId="{001FE859-3AA9-48C1-9318-DA584DD888EC}" dt="2025-11-16T21:43:43.881" v="1982" actId="20577"/>
        <pc:sldMkLst>
          <pc:docMk/>
          <pc:sldMk cId="1209647560" sldId="443"/>
        </pc:sldMkLst>
        <pc:spChg chg="mod">
          <ac:chgData name="Alexander Tevzadze" userId="a8cef4de59c3fb7d" providerId="LiveId" clId="{001FE859-3AA9-48C1-9318-DA584DD888EC}" dt="2025-11-16T21:43:43.881" v="1982" actId="20577"/>
          <ac:spMkLst>
            <pc:docMk/>
            <pc:sldMk cId="1209647560" sldId="443"/>
            <ac:spMk id="51203" creationId="{9B5F18AB-657C-3581-C745-12F4556162D7}"/>
          </ac:spMkLst>
        </pc:spChg>
      </pc:sldChg>
    </pc:docChg>
  </pc:docChgLst>
  <pc:docChgLst>
    <pc:chgData name="Alexander Tevzadze" userId="a8cef4de59c3fb7d" providerId="LiveId" clId="{F0A18E03-C208-4FE3-A503-B08F84F6CB74}"/>
    <pc:docChg chg="undo redo custSel addSld delSld modSld sldOrd modNotesMaster modHandout">
      <pc:chgData name="Alexander Tevzadze" userId="a8cef4de59c3fb7d" providerId="LiveId" clId="{F0A18E03-C208-4FE3-A503-B08F84F6CB74}" dt="2025-11-23T12:44:11.228" v="3089"/>
      <pc:docMkLst>
        <pc:docMk/>
      </pc:docMkLst>
      <pc:sldChg chg="addSp delSp modSp mod">
        <pc:chgData name="Alexander Tevzadze" userId="a8cef4de59c3fb7d" providerId="LiveId" clId="{F0A18E03-C208-4FE3-A503-B08F84F6CB74}" dt="2025-11-23T11:34:03.632" v="2506" actId="20577"/>
        <pc:sldMkLst>
          <pc:docMk/>
          <pc:sldMk cId="0" sldId="304"/>
        </pc:sldMkLst>
        <pc:spChg chg="mod">
          <ac:chgData name="Alexander Tevzadze" userId="a8cef4de59c3fb7d" providerId="LiveId" clId="{F0A18E03-C208-4FE3-A503-B08F84F6CB74}" dt="2025-11-23T11:34:03.632" v="2506" actId="20577"/>
          <ac:spMkLst>
            <pc:docMk/>
            <pc:sldMk cId="0" sldId="304"/>
            <ac:spMk id="5123" creationId="{C642BC4D-5784-E776-4B8B-EB11F715793C}"/>
          </ac:spMkLst>
        </pc:spChg>
      </pc:sldChg>
      <pc:sldChg chg="add">
        <pc:chgData name="Alexander Tevzadze" userId="a8cef4de59c3fb7d" providerId="LiveId" clId="{F0A18E03-C208-4FE3-A503-B08F84F6CB74}" dt="2025-10-26T15:18:36.645" v="2302"/>
        <pc:sldMkLst>
          <pc:docMk/>
          <pc:sldMk cId="1209647560" sldId="443"/>
        </pc:sldMkLst>
      </pc:sldChg>
      <pc:sldChg chg="add del">
        <pc:chgData name="Alexander Tevzadze" userId="a8cef4de59c3fb7d" providerId="LiveId" clId="{F0A18E03-C208-4FE3-A503-B08F84F6CB74}" dt="2025-11-23T11:27:23.962" v="2428" actId="47"/>
        <pc:sldMkLst>
          <pc:docMk/>
          <pc:sldMk cId="0" sldId="444"/>
        </pc:sldMkLst>
      </pc:sldChg>
      <pc:sldChg chg="del">
        <pc:chgData name="Alexander Tevzadze" userId="a8cef4de59c3fb7d" providerId="LiveId" clId="{F0A18E03-C208-4FE3-A503-B08F84F6CB74}" dt="2025-11-23T11:26:22.837" v="2414" actId="47"/>
        <pc:sldMkLst>
          <pc:docMk/>
          <pc:sldMk cId="0" sldId="445"/>
        </pc:sldMkLst>
      </pc:sldChg>
      <pc:sldChg chg="del">
        <pc:chgData name="Alexander Tevzadze" userId="a8cef4de59c3fb7d" providerId="LiveId" clId="{F0A18E03-C208-4FE3-A503-B08F84F6CB74}" dt="2025-11-23T11:26:23.526" v="2415" actId="47"/>
        <pc:sldMkLst>
          <pc:docMk/>
          <pc:sldMk cId="0" sldId="446"/>
        </pc:sldMkLst>
      </pc:sldChg>
      <pc:sldChg chg="del">
        <pc:chgData name="Alexander Tevzadze" userId="a8cef4de59c3fb7d" providerId="LiveId" clId="{F0A18E03-C208-4FE3-A503-B08F84F6CB74}" dt="2025-11-23T11:26:24.144" v="2416" actId="47"/>
        <pc:sldMkLst>
          <pc:docMk/>
          <pc:sldMk cId="0" sldId="447"/>
        </pc:sldMkLst>
      </pc:sldChg>
      <pc:sldChg chg="del">
        <pc:chgData name="Alexander Tevzadze" userId="a8cef4de59c3fb7d" providerId="LiveId" clId="{F0A18E03-C208-4FE3-A503-B08F84F6CB74}" dt="2025-11-23T11:26:24.851" v="2417" actId="47"/>
        <pc:sldMkLst>
          <pc:docMk/>
          <pc:sldMk cId="0" sldId="448"/>
        </pc:sldMkLst>
      </pc:sldChg>
      <pc:sldChg chg="del">
        <pc:chgData name="Alexander Tevzadze" userId="a8cef4de59c3fb7d" providerId="LiveId" clId="{F0A18E03-C208-4FE3-A503-B08F84F6CB74}" dt="2025-11-23T11:26:25.513" v="2418" actId="47"/>
        <pc:sldMkLst>
          <pc:docMk/>
          <pc:sldMk cId="0" sldId="449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50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51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52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53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54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55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56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57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58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59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60"/>
        </pc:sldMkLst>
      </pc:sldChg>
      <pc:sldChg chg="del">
        <pc:chgData name="Alexander Tevzadze" userId="a8cef4de59c3fb7d" providerId="LiveId" clId="{F0A18E03-C208-4FE3-A503-B08F84F6CB74}" dt="2025-11-23T11:26:13.320" v="2408" actId="47"/>
        <pc:sldMkLst>
          <pc:docMk/>
          <pc:sldMk cId="0" sldId="461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62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63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64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65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66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67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68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69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70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71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72"/>
        </pc:sldMkLst>
      </pc:sldChg>
      <pc:sldChg chg="del">
        <pc:chgData name="Alexander Tevzadze" userId="a8cef4de59c3fb7d" providerId="LiveId" clId="{F0A18E03-C208-4FE3-A503-B08F84F6CB74}" dt="2025-11-23T11:26:15.670" v="2409" actId="47"/>
        <pc:sldMkLst>
          <pc:docMk/>
          <pc:sldMk cId="0" sldId="473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74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75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76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77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78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79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80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81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82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83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84"/>
        </pc:sldMkLst>
      </pc:sldChg>
      <pc:sldChg chg="del">
        <pc:chgData name="Alexander Tevzadze" userId="a8cef4de59c3fb7d" providerId="LiveId" clId="{F0A18E03-C208-4FE3-A503-B08F84F6CB74}" dt="2025-11-23T11:26:17.297" v="2410" actId="47"/>
        <pc:sldMkLst>
          <pc:docMk/>
          <pc:sldMk cId="0" sldId="485"/>
        </pc:sldMkLst>
      </pc:sldChg>
      <pc:sldChg chg="del">
        <pc:chgData name="Alexander Tevzadze" userId="a8cef4de59c3fb7d" providerId="LiveId" clId="{F0A18E03-C208-4FE3-A503-B08F84F6CB74}" dt="2025-11-23T11:26:19.111" v="2411" actId="47"/>
        <pc:sldMkLst>
          <pc:docMk/>
          <pc:sldMk cId="0" sldId="486"/>
        </pc:sldMkLst>
      </pc:sldChg>
      <pc:sldChg chg="del">
        <pc:chgData name="Alexander Tevzadze" userId="a8cef4de59c3fb7d" providerId="LiveId" clId="{F0A18E03-C208-4FE3-A503-B08F84F6CB74}" dt="2025-11-23T11:26:19.111" v="2411" actId="47"/>
        <pc:sldMkLst>
          <pc:docMk/>
          <pc:sldMk cId="0" sldId="487"/>
        </pc:sldMkLst>
      </pc:sldChg>
      <pc:sldChg chg="del">
        <pc:chgData name="Alexander Tevzadze" userId="a8cef4de59c3fb7d" providerId="LiveId" clId="{F0A18E03-C208-4FE3-A503-B08F84F6CB74}" dt="2025-11-23T11:26:19.111" v="2411" actId="47"/>
        <pc:sldMkLst>
          <pc:docMk/>
          <pc:sldMk cId="0" sldId="488"/>
        </pc:sldMkLst>
      </pc:sldChg>
      <pc:sldChg chg="del">
        <pc:chgData name="Alexander Tevzadze" userId="a8cef4de59c3fb7d" providerId="LiveId" clId="{F0A18E03-C208-4FE3-A503-B08F84F6CB74}" dt="2025-11-23T11:26:19.111" v="2411" actId="47"/>
        <pc:sldMkLst>
          <pc:docMk/>
          <pc:sldMk cId="0" sldId="489"/>
        </pc:sldMkLst>
      </pc:sldChg>
      <pc:sldChg chg="del">
        <pc:chgData name="Alexander Tevzadze" userId="a8cef4de59c3fb7d" providerId="LiveId" clId="{F0A18E03-C208-4FE3-A503-B08F84F6CB74}" dt="2025-11-23T11:26:19.111" v="2411" actId="47"/>
        <pc:sldMkLst>
          <pc:docMk/>
          <pc:sldMk cId="0" sldId="490"/>
        </pc:sldMkLst>
      </pc:sldChg>
      <pc:sldChg chg="del">
        <pc:chgData name="Alexander Tevzadze" userId="a8cef4de59c3fb7d" providerId="LiveId" clId="{F0A18E03-C208-4FE3-A503-B08F84F6CB74}" dt="2025-11-23T11:26:19.111" v="2411" actId="47"/>
        <pc:sldMkLst>
          <pc:docMk/>
          <pc:sldMk cId="0" sldId="491"/>
        </pc:sldMkLst>
      </pc:sldChg>
      <pc:sldChg chg="del">
        <pc:chgData name="Alexander Tevzadze" userId="a8cef4de59c3fb7d" providerId="LiveId" clId="{F0A18E03-C208-4FE3-A503-B08F84F6CB74}" dt="2025-11-23T11:26:19.951" v="2412" actId="47"/>
        <pc:sldMkLst>
          <pc:docMk/>
          <pc:sldMk cId="0" sldId="492"/>
        </pc:sldMkLst>
      </pc:sldChg>
      <pc:sldChg chg="del">
        <pc:chgData name="Alexander Tevzadze" userId="a8cef4de59c3fb7d" providerId="LiveId" clId="{F0A18E03-C208-4FE3-A503-B08F84F6CB74}" dt="2025-11-23T11:26:21.277" v="2413" actId="47"/>
        <pc:sldMkLst>
          <pc:docMk/>
          <pc:sldMk cId="0" sldId="493"/>
        </pc:sldMkLst>
      </pc:sldChg>
      <pc:sldChg chg="modSp add mod">
        <pc:chgData name="Alexander Tevzadze" userId="a8cef4de59c3fb7d" providerId="LiveId" clId="{F0A18E03-C208-4FE3-A503-B08F84F6CB74}" dt="2025-11-23T11:27:48.370" v="2437" actId="20577"/>
        <pc:sldMkLst>
          <pc:docMk/>
          <pc:sldMk cId="0" sldId="495"/>
        </pc:sldMkLst>
        <pc:spChg chg="mod">
          <ac:chgData name="Alexander Tevzadze" userId="a8cef4de59c3fb7d" providerId="LiveId" clId="{F0A18E03-C208-4FE3-A503-B08F84F6CB74}" dt="2025-11-23T11:27:19.948" v="2427" actId="207"/>
          <ac:spMkLst>
            <pc:docMk/>
            <pc:sldMk cId="0" sldId="495"/>
            <ac:spMk id="6146" creationId="{DC85C0BB-6DE4-4866-4541-30023066E60D}"/>
          </ac:spMkLst>
        </pc:spChg>
        <pc:spChg chg="mod">
          <ac:chgData name="Alexander Tevzadze" userId="a8cef4de59c3fb7d" providerId="LiveId" clId="{F0A18E03-C208-4FE3-A503-B08F84F6CB74}" dt="2025-11-23T11:27:48.370" v="2437" actId="20577"/>
          <ac:spMkLst>
            <pc:docMk/>
            <pc:sldMk cId="0" sldId="495"/>
            <ac:spMk id="6147" creationId="{D230B2D2-6940-91F8-ABC2-C0B8C0FFFA9A}"/>
          </ac:spMkLst>
        </pc:spChg>
      </pc:sldChg>
      <pc:sldChg chg="modSp add">
        <pc:chgData name="Alexander Tevzadze" userId="a8cef4de59c3fb7d" providerId="LiveId" clId="{F0A18E03-C208-4FE3-A503-B08F84F6CB74}" dt="2025-11-23T11:27:54.894" v="2438"/>
        <pc:sldMkLst>
          <pc:docMk/>
          <pc:sldMk cId="0" sldId="496"/>
        </pc:sldMkLst>
        <pc:spChg chg="mod">
          <ac:chgData name="Alexander Tevzadze" userId="a8cef4de59c3fb7d" providerId="LiveId" clId="{F0A18E03-C208-4FE3-A503-B08F84F6CB74}" dt="2025-11-23T11:27:54.894" v="2438"/>
          <ac:spMkLst>
            <pc:docMk/>
            <pc:sldMk cId="0" sldId="496"/>
            <ac:spMk id="7176" creationId="{B3F9A761-27F2-5D20-EC1C-E7FECD7AF68C}"/>
          </ac:spMkLst>
        </pc:spChg>
      </pc:sldChg>
      <pc:sldChg chg="modSp add mod">
        <pc:chgData name="Alexander Tevzadze" userId="a8cef4de59c3fb7d" providerId="LiveId" clId="{F0A18E03-C208-4FE3-A503-B08F84F6CB74}" dt="2025-11-23T11:34:55.161" v="2512"/>
        <pc:sldMkLst>
          <pc:docMk/>
          <pc:sldMk cId="0" sldId="497"/>
        </pc:sldMkLst>
        <pc:spChg chg="mod">
          <ac:chgData name="Alexander Tevzadze" userId="a8cef4de59c3fb7d" providerId="LiveId" clId="{F0A18E03-C208-4FE3-A503-B08F84F6CB74}" dt="2025-11-23T11:27:58.038" v="2439"/>
          <ac:spMkLst>
            <pc:docMk/>
            <pc:sldMk cId="0" sldId="497"/>
            <ac:spMk id="8195" creationId="{4272DFBE-22B0-16E6-ABA3-0D00508C643F}"/>
          </ac:spMkLst>
        </pc:spChg>
        <pc:spChg chg="mod">
          <ac:chgData name="Alexander Tevzadze" userId="a8cef4de59c3fb7d" providerId="LiveId" clId="{F0A18E03-C208-4FE3-A503-B08F84F6CB74}" dt="2025-11-23T11:34:55.161" v="2512"/>
          <ac:spMkLst>
            <pc:docMk/>
            <pc:sldMk cId="0" sldId="497"/>
            <ac:spMk id="454659" creationId="{2B29CFC4-9639-50AA-6DAD-05593EBBD582}"/>
          </ac:spMkLst>
        </pc:spChg>
      </pc:sldChg>
      <pc:sldChg chg="modSp add mod">
        <pc:chgData name="Alexander Tevzadze" userId="a8cef4de59c3fb7d" providerId="LiveId" clId="{F0A18E03-C208-4FE3-A503-B08F84F6CB74}" dt="2025-11-23T11:41:25.053" v="2521" actId="20577"/>
        <pc:sldMkLst>
          <pc:docMk/>
          <pc:sldMk cId="0" sldId="498"/>
        </pc:sldMkLst>
        <pc:spChg chg="mod">
          <ac:chgData name="Alexander Tevzadze" userId="a8cef4de59c3fb7d" providerId="LiveId" clId="{F0A18E03-C208-4FE3-A503-B08F84F6CB74}" dt="2025-11-23T11:41:25.053" v="2521" actId="20577"/>
          <ac:spMkLst>
            <pc:docMk/>
            <pc:sldMk cId="0" sldId="498"/>
            <ac:spMk id="9218" creationId="{F6922796-0B1A-B0BC-5989-B33DEE5F1DEB}"/>
          </ac:spMkLst>
        </pc:spChg>
        <pc:spChg chg="mod">
          <ac:chgData name="Alexander Tevzadze" userId="a8cef4de59c3fb7d" providerId="LiveId" clId="{F0A18E03-C208-4FE3-A503-B08F84F6CB74}" dt="2025-11-23T11:28:00.497" v="2440"/>
          <ac:spMkLst>
            <pc:docMk/>
            <pc:sldMk cId="0" sldId="498"/>
            <ac:spMk id="9220" creationId="{58E8102C-2AEA-FEBD-3C85-3DEAEC2829AB}"/>
          </ac:spMkLst>
        </pc:spChg>
      </pc:sldChg>
      <pc:sldChg chg="modSp add mod">
        <pc:chgData name="Alexander Tevzadze" userId="a8cef4de59c3fb7d" providerId="LiveId" clId="{F0A18E03-C208-4FE3-A503-B08F84F6CB74}" dt="2025-11-23T11:41:35.257" v="2522" actId="113"/>
        <pc:sldMkLst>
          <pc:docMk/>
          <pc:sldMk cId="0" sldId="499"/>
        </pc:sldMkLst>
        <pc:spChg chg="mod">
          <ac:chgData name="Alexander Tevzadze" userId="a8cef4de59c3fb7d" providerId="LiveId" clId="{F0A18E03-C208-4FE3-A503-B08F84F6CB74}" dt="2025-11-23T11:41:35.257" v="2522" actId="113"/>
          <ac:spMkLst>
            <pc:docMk/>
            <pc:sldMk cId="0" sldId="499"/>
            <ac:spMk id="10242" creationId="{1C2F6855-8596-623B-E1A6-C89858EAFE24}"/>
          </ac:spMkLst>
        </pc:spChg>
        <pc:spChg chg="mod">
          <ac:chgData name="Alexander Tevzadze" userId="a8cef4de59c3fb7d" providerId="LiveId" clId="{F0A18E03-C208-4FE3-A503-B08F84F6CB74}" dt="2025-11-23T11:28:02.892" v="2441"/>
          <ac:spMkLst>
            <pc:docMk/>
            <pc:sldMk cId="0" sldId="499"/>
            <ac:spMk id="10244" creationId="{A7021DC9-085D-062B-2BD9-439D8C8E7278}"/>
          </ac:spMkLst>
        </pc:spChg>
      </pc:sldChg>
      <pc:sldChg chg="modSp add mod">
        <pc:chgData name="Alexander Tevzadze" userId="a8cef4de59c3fb7d" providerId="LiveId" clId="{F0A18E03-C208-4FE3-A503-B08F84F6CB74}" dt="2025-11-23T11:41:39.961" v="2523" actId="113"/>
        <pc:sldMkLst>
          <pc:docMk/>
          <pc:sldMk cId="0" sldId="500"/>
        </pc:sldMkLst>
        <pc:spChg chg="mod">
          <ac:chgData name="Alexander Tevzadze" userId="a8cef4de59c3fb7d" providerId="LiveId" clId="{F0A18E03-C208-4FE3-A503-B08F84F6CB74}" dt="2025-11-23T11:41:39.961" v="2523" actId="113"/>
          <ac:spMkLst>
            <pc:docMk/>
            <pc:sldMk cId="0" sldId="500"/>
            <ac:spMk id="11266" creationId="{AF26BA47-2204-505D-F355-5C2D8B660647}"/>
          </ac:spMkLst>
        </pc:spChg>
        <pc:spChg chg="mod">
          <ac:chgData name="Alexander Tevzadze" userId="a8cef4de59c3fb7d" providerId="LiveId" clId="{F0A18E03-C208-4FE3-A503-B08F84F6CB74}" dt="2025-11-23T11:28:06.069" v="2442"/>
          <ac:spMkLst>
            <pc:docMk/>
            <pc:sldMk cId="0" sldId="500"/>
            <ac:spMk id="11268" creationId="{E8C84892-A188-A25F-512B-304BC973E6D8}"/>
          </ac:spMkLst>
        </pc:spChg>
      </pc:sldChg>
      <pc:sldChg chg="modSp add mod">
        <pc:chgData name="Alexander Tevzadze" userId="a8cef4de59c3fb7d" providerId="LiveId" clId="{F0A18E03-C208-4FE3-A503-B08F84F6CB74}" dt="2025-11-23T11:41:46.545" v="2524" actId="113"/>
        <pc:sldMkLst>
          <pc:docMk/>
          <pc:sldMk cId="0" sldId="501"/>
        </pc:sldMkLst>
        <pc:spChg chg="mod">
          <ac:chgData name="Alexander Tevzadze" userId="a8cef4de59c3fb7d" providerId="LiveId" clId="{F0A18E03-C208-4FE3-A503-B08F84F6CB74}" dt="2025-11-23T11:41:46.545" v="2524" actId="113"/>
          <ac:spMkLst>
            <pc:docMk/>
            <pc:sldMk cId="0" sldId="501"/>
            <ac:spMk id="12290" creationId="{0ED54CCC-310B-9FEF-CFFA-06F7A3048216}"/>
          </ac:spMkLst>
        </pc:spChg>
        <pc:spChg chg="mod">
          <ac:chgData name="Alexander Tevzadze" userId="a8cef4de59c3fb7d" providerId="LiveId" clId="{F0A18E03-C208-4FE3-A503-B08F84F6CB74}" dt="2025-11-23T11:28:08.635" v="2443"/>
          <ac:spMkLst>
            <pc:docMk/>
            <pc:sldMk cId="0" sldId="501"/>
            <ac:spMk id="12292" creationId="{4A27FD61-DD3A-1193-35D2-4CAAE686AA6D}"/>
          </ac:spMkLst>
        </pc:spChg>
      </pc:sldChg>
      <pc:sldChg chg="modSp add mod">
        <pc:chgData name="Alexander Tevzadze" userId="a8cef4de59c3fb7d" providerId="LiveId" clId="{F0A18E03-C208-4FE3-A503-B08F84F6CB74}" dt="2025-11-23T11:51:57.952" v="2578" actId="113"/>
        <pc:sldMkLst>
          <pc:docMk/>
          <pc:sldMk cId="0" sldId="502"/>
        </pc:sldMkLst>
        <pc:spChg chg="mod">
          <ac:chgData name="Alexander Tevzadze" userId="a8cef4de59c3fb7d" providerId="LiveId" clId="{F0A18E03-C208-4FE3-A503-B08F84F6CB74}" dt="2025-11-23T11:51:57.952" v="2578" actId="113"/>
          <ac:spMkLst>
            <pc:docMk/>
            <pc:sldMk cId="0" sldId="502"/>
            <ac:spMk id="13314" creationId="{08B3F3F1-B303-6AFA-4758-17D2295FEAC4}"/>
          </ac:spMkLst>
        </pc:spChg>
        <pc:spChg chg="mod">
          <ac:chgData name="Alexander Tevzadze" userId="a8cef4de59c3fb7d" providerId="LiveId" clId="{F0A18E03-C208-4FE3-A503-B08F84F6CB74}" dt="2025-11-23T11:28:11.181" v="2444"/>
          <ac:spMkLst>
            <pc:docMk/>
            <pc:sldMk cId="0" sldId="502"/>
            <ac:spMk id="13316" creationId="{A63D45C5-2612-472D-B4B5-6D0A23816FF5}"/>
          </ac:spMkLst>
        </pc:spChg>
      </pc:sldChg>
      <pc:sldChg chg="modSp add mod">
        <pc:chgData name="Alexander Tevzadze" userId="a8cef4de59c3fb7d" providerId="LiveId" clId="{F0A18E03-C208-4FE3-A503-B08F84F6CB74}" dt="2025-11-23T11:52:03.402" v="2579" actId="113"/>
        <pc:sldMkLst>
          <pc:docMk/>
          <pc:sldMk cId="0" sldId="503"/>
        </pc:sldMkLst>
        <pc:spChg chg="mod">
          <ac:chgData name="Alexander Tevzadze" userId="a8cef4de59c3fb7d" providerId="LiveId" clId="{F0A18E03-C208-4FE3-A503-B08F84F6CB74}" dt="2025-11-23T11:52:03.402" v="2579" actId="113"/>
          <ac:spMkLst>
            <pc:docMk/>
            <pc:sldMk cId="0" sldId="503"/>
            <ac:spMk id="14338" creationId="{D0D0BCD6-513F-75F6-0BE8-488C1E2D371B}"/>
          </ac:spMkLst>
        </pc:spChg>
        <pc:spChg chg="mod">
          <ac:chgData name="Alexander Tevzadze" userId="a8cef4de59c3fb7d" providerId="LiveId" clId="{F0A18E03-C208-4FE3-A503-B08F84F6CB74}" dt="2025-11-23T11:28:13.484" v="2445"/>
          <ac:spMkLst>
            <pc:docMk/>
            <pc:sldMk cId="0" sldId="503"/>
            <ac:spMk id="14340" creationId="{531AF603-229B-248B-E9E3-C24E3FAA982D}"/>
          </ac:spMkLst>
        </pc:spChg>
      </pc:sldChg>
      <pc:sldChg chg="modSp add mod">
        <pc:chgData name="Alexander Tevzadze" userId="a8cef4de59c3fb7d" providerId="LiveId" clId="{F0A18E03-C208-4FE3-A503-B08F84F6CB74}" dt="2025-11-23T11:52:14.062" v="2581" actId="20577"/>
        <pc:sldMkLst>
          <pc:docMk/>
          <pc:sldMk cId="0" sldId="504"/>
        </pc:sldMkLst>
        <pc:spChg chg="mod">
          <ac:chgData name="Alexander Tevzadze" userId="a8cef4de59c3fb7d" providerId="LiveId" clId="{F0A18E03-C208-4FE3-A503-B08F84F6CB74}" dt="2025-11-23T11:52:14.062" v="2581" actId="20577"/>
          <ac:spMkLst>
            <pc:docMk/>
            <pc:sldMk cId="0" sldId="504"/>
            <ac:spMk id="15362" creationId="{CAACAAD6-7944-61B3-63EF-868F6462D065}"/>
          </ac:spMkLst>
        </pc:spChg>
        <pc:spChg chg="mod">
          <ac:chgData name="Alexander Tevzadze" userId="a8cef4de59c3fb7d" providerId="LiveId" clId="{F0A18E03-C208-4FE3-A503-B08F84F6CB74}" dt="2025-11-23T11:28:16.808" v="2446"/>
          <ac:spMkLst>
            <pc:docMk/>
            <pc:sldMk cId="0" sldId="504"/>
            <ac:spMk id="15363" creationId="{533E6FE1-3ACE-A690-5F27-7C9D8E77B046}"/>
          </ac:spMkLst>
        </pc:spChg>
      </pc:sldChg>
      <pc:sldChg chg="modSp add">
        <pc:chgData name="Alexander Tevzadze" userId="a8cef4de59c3fb7d" providerId="LiveId" clId="{F0A18E03-C208-4FE3-A503-B08F84F6CB74}" dt="2025-11-23T11:28:19.940" v="2447"/>
        <pc:sldMkLst>
          <pc:docMk/>
          <pc:sldMk cId="0" sldId="506"/>
        </pc:sldMkLst>
        <pc:spChg chg="mod">
          <ac:chgData name="Alexander Tevzadze" userId="a8cef4de59c3fb7d" providerId="LiveId" clId="{F0A18E03-C208-4FE3-A503-B08F84F6CB74}" dt="2025-11-23T11:28:19.940" v="2447"/>
          <ac:spMkLst>
            <pc:docMk/>
            <pc:sldMk cId="0" sldId="506"/>
            <ac:spMk id="16393" creationId="{B6573A25-F237-3E71-1D2D-CAB9BE3313FB}"/>
          </ac:spMkLst>
        </pc:spChg>
      </pc:sldChg>
      <pc:sldChg chg="modSp add">
        <pc:chgData name="Alexander Tevzadze" userId="a8cef4de59c3fb7d" providerId="LiveId" clId="{F0A18E03-C208-4FE3-A503-B08F84F6CB74}" dt="2025-11-23T11:28:39.176" v="2454"/>
        <pc:sldMkLst>
          <pc:docMk/>
          <pc:sldMk cId="0" sldId="511"/>
        </pc:sldMkLst>
        <pc:spChg chg="mod">
          <ac:chgData name="Alexander Tevzadze" userId="a8cef4de59c3fb7d" providerId="LiveId" clId="{F0A18E03-C208-4FE3-A503-B08F84F6CB74}" dt="2025-11-23T11:28:39.176" v="2454"/>
          <ac:spMkLst>
            <pc:docMk/>
            <pc:sldMk cId="0" sldId="511"/>
            <ac:spMk id="23556" creationId="{E3C4A427-895C-1E70-D483-7BF1BEDD7471}"/>
          </ac:spMkLst>
        </pc:spChg>
      </pc:sldChg>
      <pc:sldChg chg="modSp add mod">
        <pc:chgData name="Alexander Tevzadze" userId="a8cef4de59c3fb7d" providerId="LiveId" clId="{F0A18E03-C208-4FE3-A503-B08F84F6CB74}" dt="2025-11-23T12:09:05.038" v="2595" actId="113"/>
        <pc:sldMkLst>
          <pc:docMk/>
          <pc:sldMk cId="0" sldId="512"/>
        </pc:sldMkLst>
        <pc:spChg chg="mod">
          <ac:chgData name="Alexander Tevzadze" userId="a8cef4de59c3fb7d" providerId="LiveId" clId="{F0A18E03-C208-4FE3-A503-B08F84F6CB74}" dt="2025-11-23T12:09:05.038" v="2595" actId="113"/>
          <ac:spMkLst>
            <pc:docMk/>
            <pc:sldMk cId="0" sldId="512"/>
            <ac:spMk id="24578" creationId="{48BCDF30-0C44-B83A-A296-58FBBEC51A15}"/>
          </ac:spMkLst>
        </pc:spChg>
        <pc:spChg chg="mod">
          <ac:chgData name="Alexander Tevzadze" userId="a8cef4de59c3fb7d" providerId="LiveId" clId="{F0A18E03-C208-4FE3-A503-B08F84F6CB74}" dt="2025-11-23T11:28:41.498" v="2455"/>
          <ac:spMkLst>
            <pc:docMk/>
            <pc:sldMk cId="0" sldId="512"/>
            <ac:spMk id="24579" creationId="{3012736D-F6EA-1CE7-A583-3E5E20502A15}"/>
          </ac:spMkLst>
        </pc:spChg>
      </pc:sldChg>
      <pc:sldChg chg="modSp add mod">
        <pc:chgData name="Alexander Tevzadze" userId="a8cef4de59c3fb7d" providerId="LiveId" clId="{F0A18E03-C208-4FE3-A503-B08F84F6CB74}" dt="2025-11-23T12:09:16.615" v="2596" actId="113"/>
        <pc:sldMkLst>
          <pc:docMk/>
          <pc:sldMk cId="0" sldId="513"/>
        </pc:sldMkLst>
        <pc:spChg chg="mod">
          <ac:chgData name="Alexander Tevzadze" userId="a8cef4de59c3fb7d" providerId="LiveId" clId="{F0A18E03-C208-4FE3-A503-B08F84F6CB74}" dt="2025-11-23T12:09:16.615" v="2596" actId="113"/>
          <ac:spMkLst>
            <pc:docMk/>
            <pc:sldMk cId="0" sldId="513"/>
            <ac:spMk id="25602" creationId="{28698A3B-1F6A-5533-514C-14E18F39A39C}"/>
          </ac:spMkLst>
        </pc:spChg>
        <pc:spChg chg="mod">
          <ac:chgData name="Alexander Tevzadze" userId="a8cef4de59c3fb7d" providerId="LiveId" clId="{F0A18E03-C208-4FE3-A503-B08F84F6CB74}" dt="2025-11-23T11:28:44.174" v="2456"/>
          <ac:spMkLst>
            <pc:docMk/>
            <pc:sldMk cId="0" sldId="513"/>
            <ac:spMk id="25604" creationId="{FA4AFE47-73F7-2B5F-05EE-A4609F1F9344}"/>
          </ac:spMkLst>
        </pc:spChg>
      </pc:sldChg>
      <pc:sldChg chg="modSp add mod">
        <pc:chgData name="Alexander Tevzadze" userId="a8cef4de59c3fb7d" providerId="LiveId" clId="{F0A18E03-C208-4FE3-A503-B08F84F6CB74}" dt="2025-11-23T12:09:25.805" v="2597" actId="113"/>
        <pc:sldMkLst>
          <pc:docMk/>
          <pc:sldMk cId="0" sldId="514"/>
        </pc:sldMkLst>
        <pc:spChg chg="mod">
          <ac:chgData name="Alexander Tevzadze" userId="a8cef4de59c3fb7d" providerId="LiveId" clId="{F0A18E03-C208-4FE3-A503-B08F84F6CB74}" dt="2025-11-23T12:09:25.805" v="2597" actId="113"/>
          <ac:spMkLst>
            <pc:docMk/>
            <pc:sldMk cId="0" sldId="514"/>
            <ac:spMk id="26626" creationId="{C5B551C8-C270-F1F3-FC4B-9B98EFAC63A7}"/>
          </ac:spMkLst>
        </pc:spChg>
        <pc:spChg chg="mod">
          <ac:chgData name="Alexander Tevzadze" userId="a8cef4de59c3fb7d" providerId="LiveId" clId="{F0A18E03-C208-4FE3-A503-B08F84F6CB74}" dt="2025-11-23T11:28:46.908" v="2457"/>
          <ac:spMkLst>
            <pc:docMk/>
            <pc:sldMk cId="0" sldId="514"/>
            <ac:spMk id="26627" creationId="{7CD40D25-DD62-B00C-A080-931465E0874C}"/>
          </ac:spMkLst>
        </pc:spChg>
      </pc:sldChg>
      <pc:sldChg chg="modSp add">
        <pc:chgData name="Alexander Tevzadze" userId="a8cef4de59c3fb7d" providerId="LiveId" clId="{F0A18E03-C208-4FE3-A503-B08F84F6CB74}" dt="2025-11-23T11:28:49.122" v="2458"/>
        <pc:sldMkLst>
          <pc:docMk/>
          <pc:sldMk cId="0" sldId="515"/>
        </pc:sldMkLst>
        <pc:spChg chg="mod">
          <ac:chgData name="Alexander Tevzadze" userId="a8cef4de59c3fb7d" providerId="LiveId" clId="{F0A18E03-C208-4FE3-A503-B08F84F6CB74}" dt="2025-11-23T11:28:49.122" v="2458"/>
          <ac:spMkLst>
            <pc:docMk/>
            <pc:sldMk cId="0" sldId="515"/>
            <ac:spMk id="27651" creationId="{40D0079B-64F5-1DA5-C672-4CA6784E7A64}"/>
          </ac:spMkLst>
        </pc:spChg>
      </pc:sldChg>
      <pc:sldChg chg="modSp add mod">
        <pc:chgData name="Alexander Tevzadze" userId="a8cef4de59c3fb7d" providerId="LiveId" clId="{F0A18E03-C208-4FE3-A503-B08F84F6CB74}" dt="2025-11-23T12:10:10.493" v="2598" actId="113"/>
        <pc:sldMkLst>
          <pc:docMk/>
          <pc:sldMk cId="0" sldId="516"/>
        </pc:sldMkLst>
        <pc:spChg chg="mod">
          <ac:chgData name="Alexander Tevzadze" userId="a8cef4de59c3fb7d" providerId="LiveId" clId="{F0A18E03-C208-4FE3-A503-B08F84F6CB74}" dt="2025-11-23T12:10:10.493" v="2598" actId="113"/>
          <ac:spMkLst>
            <pc:docMk/>
            <pc:sldMk cId="0" sldId="516"/>
            <ac:spMk id="28674" creationId="{22FD36B0-9CFF-3374-0F46-3D820D30F342}"/>
          </ac:spMkLst>
        </pc:spChg>
        <pc:spChg chg="mod">
          <ac:chgData name="Alexander Tevzadze" userId="a8cef4de59c3fb7d" providerId="LiveId" clId="{F0A18E03-C208-4FE3-A503-B08F84F6CB74}" dt="2025-11-23T11:28:51.885" v="2459"/>
          <ac:spMkLst>
            <pc:docMk/>
            <pc:sldMk cId="0" sldId="516"/>
            <ac:spMk id="28676" creationId="{6EF7E078-CB48-68AE-7566-E199AAEAE219}"/>
          </ac:spMkLst>
        </pc:spChg>
      </pc:sldChg>
      <pc:sldChg chg="modSp add">
        <pc:chgData name="Alexander Tevzadze" userId="a8cef4de59c3fb7d" providerId="LiveId" clId="{F0A18E03-C208-4FE3-A503-B08F84F6CB74}" dt="2025-11-23T11:28:54.914" v="2460"/>
        <pc:sldMkLst>
          <pc:docMk/>
          <pc:sldMk cId="0" sldId="517"/>
        </pc:sldMkLst>
        <pc:spChg chg="mod">
          <ac:chgData name="Alexander Tevzadze" userId="a8cef4de59c3fb7d" providerId="LiveId" clId="{F0A18E03-C208-4FE3-A503-B08F84F6CB74}" dt="2025-11-23T11:28:54.914" v="2460"/>
          <ac:spMkLst>
            <pc:docMk/>
            <pc:sldMk cId="0" sldId="517"/>
            <ac:spMk id="29700" creationId="{FD69A718-6534-2663-6ABF-E33615F44B54}"/>
          </ac:spMkLst>
        </pc:spChg>
      </pc:sldChg>
      <pc:sldChg chg="modSp add">
        <pc:chgData name="Alexander Tevzadze" userId="a8cef4de59c3fb7d" providerId="LiveId" clId="{F0A18E03-C208-4FE3-A503-B08F84F6CB74}" dt="2025-11-23T11:28:57.279" v="2461"/>
        <pc:sldMkLst>
          <pc:docMk/>
          <pc:sldMk cId="0" sldId="518"/>
        </pc:sldMkLst>
        <pc:spChg chg="mod">
          <ac:chgData name="Alexander Tevzadze" userId="a8cef4de59c3fb7d" providerId="LiveId" clId="{F0A18E03-C208-4FE3-A503-B08F84F6CB74}" dt="2025-11-23T11:28:57.279" v="2461"/>
          <ac:spMkLst>
            <pc:docMk/>
            <pc:sldMk cId="0" sldId="518"/>
            <ac:spMk id="30724" creationId="{70B09CBF-971B-F39E-BC9D-ED8E97F492A8}"/>
          </ac:spMkLst>
        </pc:spChg>
      </pc:sldChg>
      <pc:sldChg chg="modSp add mod">
        <pc:chgData name="Alexander Tevzadze" userId="a8cef4de59c3fb7d" providerId="LiveId" clId="{F0A18E03-C208-4FE3-A503-B08F84F6CB74}" dt="2025-11-23T12:13:16.901" v="2611" actId="207"/>
        <pc:sldMkLst>
          <pc:docMk/>
          <pc:sldMk cId="0" sldId="519"/>
        </pc:sldMkLst>
        <pc:spChg chg="mod">
          <ac:chgData name="Alexander Tevzadze" userId="a8cef4de59c3fb7d" providerId="LiveId" clId="{F0A18E03-C208-4FE3-A503-B08F84F6CB74}" dt="2025-11-23T12:13:16.901" v="2611" actId="207"/>
          <ac:spMkLst>
            <pc:docMk/>
            <pc:sldMk cId="0" sldId="519"/>
            <ac:spMk id="31746" creationId="{DDC10E72-0488-FF32-F9B4-DEC7F4827B37}"/>
          </ac:spMkLst>
        </pc:spChg>
        <pc:spChg chg="mod">
          <ac:chgData name="Alexander Tevzadze" userId="a8cef4de59c3fb7d" providerId="LiveId" clId="{F0A18E03-C208-4FE3-A503-B08F84F6CB74}" dt="2025-11-23T11:28:59.996" v="2462"/>
          <ac:spMkLst>
            <pc:docMk/>
            <pc:sldMk cId="0" sldId="519"/>
            <ac:spMk id="31748" creationId="{D0B4962A-AD0E-E058-FABE-5CEEB0C4E52C}"/>
          </ac:spMkLst>
        </pc:spChg>
      </pc:sldChg>
      <pc:sldChg chg="addSp delSp modSp add mod modAnim">
        <pc:chgData name="Alexander Tevzadze" userId="a8cef4de59c3fb7d" providerId="LiveId" clId="{F0A18E03-C208-4FE3-A503-B08F84F6CB74}" dt="2025-11-23T11:31:02.718" v="2488" actId="1076"/>
        <pc:sldMkLst>
          <pc:docMk/>
          <pc:sldMk cId="0" sldId="520"/>
        </pc:sldMkLst>
        <pc:spChg chg="mod">
          <ac:chgData name="Alexander Tevzadze" userId="a8cef4de59c3fb7d" providerId="LiveId" clId="{F0A18E03-C208-4FE3-A503-B08F84F6CB74}" dt="2025-11-23T11:29:02.646" v="2463"/>
          <ac:spMkLst>
            <pc:docMk/>
            <pc:sldMk cId="0" sldId="520"/>
            <ac:spMk id="32772" creationId="{1FF7EBFD-543E-82F7-00B8-10EB27E4A7FE}"/>
          </ac:spMkLst>
        </pc:spChg>
        <pc:picChg chg="add mod">
          <ac:chgData name="Alexander Tevzadze" userId="a8cef4de59c3fb7d" providerId="LiveId" clId="{F0A18E03-C208-4FE3-A503-B08F84F6CB74}" dt="2025-11-23T11:31:02.718" v="2488" actId="1076"/>
          <ac:picMkLst>
            <pc:docMk/>
            <pc:sldMk cId="0" sldId="520"/>
            <ac:picMk id="2" creationId="{95F2B347-19CD-3898-0794-DFB7A5872D4C}"/>
          </ac:picMkLst>
        </pc:picChg>
        <pc:picChg chg="del">
          <ac:chgData name="Alexander Tevzadze" userId="a8cef4de59c3fb7d" providerId="LiveId" clId="{F0A18E03-C208-4FE3-A503-B08F84F6CB74}" dt="2025-11-23T11:30:43.019" v="2483" actId="478"/>
          <ac:picMkLst>
            <pc:docMk/>
            <pc:sldMk cId="0" sldId="520"/>
            <ac:picMk id="469000" creationId="{0E0C33F5-6719-7ADB-8603-8356C5DE41DD}"/>
          </ac:picMkLst>
        </pc:picChg>
      </pc:sldChg>
      <pc:sldChg chg="modSp add mod">
        <pc:chgData name="Alexander Tevzadze" userId="a8cef4de59c3fb7d" providerId="LiveId" clId="{F0A18E03-C208-4FE3-A503-B08F84F6CB74}" dt="2025-11-23T12:14:06.886" v="2613" actId="113"/>
        <pc:sldMkLst>
          <pc:docMk/>
          <pc:sldMk cId="0" sldId="521"/>
        </pc:sldMkLst>
        <pc:spChg chg="mod">
          <ac:chgData name="Alexander Tevzadze" userId="a8cef4de59c3fb7d" providerId="LiveId" clId="{F0A18E03-C208-4FE3-A503-B08F84F6CB74}" dt="2025-11-23T12:14:06.886" v="2613" actId="113"/>
          <ac:spMkLst>
            <pc:docMk/>
            <pc:sldMk cId="0" sldId="521"/>
            <ac:spMk id="33794" creationId="{47D19A65-E928-50AB-6174-8EF46E369AD5}"/>
          </ac:spMkLst>
        </pc:spChg>
        <pc:spChg chg="mod">
          <ac:chgData name="Alexander Tevzadze" userId="a8cef4de59c3fb7d" providerId="LiveId" clId="{F0A18E03-C208-4FE3-A503-B08F84F6CB74}" dt="2025-11-23T11:29:05.217" v="2464"/>
          <ac:spMkLst>
            <pc:docMk/>
            <pc:sldMk cId="0" sldId="521"/>
            <ac:spMk id="33796" creationId="{E5A99581-C3A2-7FC6-55C8-2514100B08B7}"/>
          </ac:spMkLst>
        </pc:spChg>
      </pc:sldChg>
      <pc:sldChg chg="modSp add">
        <pc:chgData name="Alexander Tevzadze" userId="a8cef4de59c3fb7d" providerId="LiveId" clId="{F0A18E03-C208-4FE3-A503-B08F84F6CB74}" dt="2025-11-23T11:29:07.586" v="2465"/>
        <pc:sldMkLst>
          <pc:docMk/>
          <pc:sldMk cId="0" sldId="522"/>
        </pc:sldMkLst>
        <pc:spChg chg="mod">
          <ac:chgData name="Alexander Tevzadze" userId="a8cef4de59c3fb7d" providerId="LiveId" clId="{F0A18E03-C208-4FE3-A503-B08F84F6CB74}" dt="2025-11-23T11:29:07.586" v="2465"/>
          <ac:spMkLst>
            <pc:docMk/>
            <pc:sldMk cId="0" sldId="522"/>
            <ac:spMk id="34819" creationId="{EF419A07-369B-3824-EDD5-D38485F1BA9D}"/>
          </ac:spMkLst>
        </pc:spChg>
      </pc:sldChg>
      <pc:sldChg chg="modSp add mod">
        <pc:chgData name="Alexander Tevzadze" userId="a8cef4de59c3fb7d" providerId="LiveId" clId="{F0A18E03-C208-4FE3-A503-B08F84F6CB74}" dt="2025-11-23T12:14:49.110" v="2637" actId="20577"/>
        <pc:sldMkLst>
          <pc:docMk/>
          <pc:sldMk cId="0" sldId="523"/>
        </pc:sldMkLst>
        <pc:spChg chg="mod">
          <ac:chgData name="Alexander Tevzadze" userId="a8cef4de59c3fb7d" providerId="LiveId" clId="{F0A18E03-C208-4FE3-A503-B08F84F6CB74}" dt="2025-11-23T12:14:49.110" v="2637" actId="20577"/>
          <ac:spMkLst>
            <pc:docMk/>
            <pc:sldMk cId="0" sldId="523"/>
            <ac:spMk id="35842" creationId="{0AC83A09-83D0-0A75-4FD9-53E4A061FCB5}"/>
          </ac:spMkLst>
        </pc:spChg>
        <pc:spChg chg="mod">
          <ac:chgData name="Alexander Tevzadze" userId="a8cef4de59c3fb7d" providerId="LiveId" clId="{F0A18E03-C208-4FE3-A503-B08F84F6CB74}" dt="2025-11-23T11:29:09.711" v="2466"/>
          <ac:spMkLst>
            <pc:docMk/>
            <pc:sldMk cId="0" sldId="523"/>
            <ac:spMk id="35844" creationId="{44383209-56C8-BF17-CEA6-EBBF3DB1B313}"/>
          </ac:spMkLst>
        </pc:spChg>
      </pc:sldChg>
      <pc:sldChg chg="modSp add">
        <pc:chgData name="Alexander Tevzadze" userId="a8cef4de59c3fb7d" providerId="LiveId" clId="{F0A18E03-C208-4FE3-A503-B08F84F6CB74}" dt="2025-11-23T11:29:12.140" v="2467"/>
        <pc:sldMkLst>
          <pc:docMk/>
          <pc:sldMk cId="0" sldId="524"/>
        </pc:sldMkLst>
        <pc:spChg chg="mod">
          <ac:chgData name="Alexander Tevzadze" userId="a8cef4de59c3fb7d" providerId="LiveId" clId="{F0A18E03-C208-4FE3-A503-B08F84F6CB74}" dt="2025-11-23T11:29:12.140" v="2467"/>
          <ac:spMkLst>
            <pc:docMk/>
            <pc:sldMk cId="0" sldId="524"/>
            <ac:spMk id="36868" creationId="{EE745626-3568-EBA8-6FCC-FBED5B2BD059}"/>
          </ac:spMkLst>
        </pc:spChg>
      </pc:sldChg>
      <pc:sldChg chg="modSp add">
        <pc:chgData name="Alexander Tevzadze" userId="a8cef4de59c3fb7d" providerId="LiveId" clId="{F0A18E03-C208-4FE3-A503-B08F84F6CB74}" dt="2025-11-23T11:29:14.703" v="2468"/>
        <pc:sldMkLst>
          <pc:docMk/>
          <pc:sldMk cId="0" sldId="525"/>
        </pc:sldMkLst>
        <pc:spChg chg="mod">
          <ac:chgData name="Alexander Tevzadze" userId="a8cef4de59c3fb7d" providerId="LiveId" clId="{F0A18E03-C208-4FE3-A503-B08F84F6CB74}" dt="2025-11-23T11:29:14.703" v="2468"/>
          <ac:spMkLst>
            <pc:docMk/>
            <pc:sldMk cId="0" sldId="525"/>
            <ac:spMk id="37892" creationId="{F303B976-44E2-E08B-15FB-CEF895E2EF95}"/>
          </ac:spMkLst>
        </pc:spChg>
      </pc:sldChg>
      <pc:sldChg chg="modSp add mod">
        <pc:chgData name="Alexander Tevzadze" userId="a8cef4de59c3fb7d" providerId="LiveId" clId="{F0A18E03-C208-4FE3-A503-B08F84F6CB74}" dt="2025-11-23T12:16:56.516" v="2638" actId="113"/>
        <pc:sldMkLst>
          <pc:docMk/>
          <pc:sldMk cId="0" sldId="526"/>
        </pc:sldMkLst>
        <pc:spChg chg="mod">
          <ac:chgData name="Alexander Tevzadze" userId="a8cef4de59c3fb7d" providerId="LiveId" clId="{F0A18E03-C208-4FE3-A503-B08F84F6CB74}" dt="2025-11-23T12:16:56.516" v="2638" actId="113"/>
          <ac:spMkLst>
            <pc:docMk/>
            <pc:sldMk cId="0" sldId="526"/>
            <ac:spMk id="38914" creationId="{DCA5E0CA-6CF1-6AF6-0325-2138B5E3E024}"/>
          </ac:spMkLst>
        </pc:spChg>
        <pc:spChg chg="mod">
          <ac:chgData name="Alexander Tevzadze" userId="a8cef4de59c3fb7d" providerId="LiveId" clId="{F0A18E03-C208-4FE3-A503-B08F84F6CB74}" dt="2025-11-23T11:29:17.304" v="2469"/>
          <ac:spMkLst>
            <pc:docMk/>
            <pc:sldMk cId="0" sldId="526"/>
            <ac:spMk id="38916" creationId="{6B7D3E09-E96A-40CB-1CAC-9985DA902257}"/>
          </ac:spMkLst>
        </pc:spChg>
      </pc:sldChg>
      <pc:sldChg chg="addSp modSp add mod">
        <pc:chgData name="Alexander Tevzadze" userId="a8cef4de59c3fb7d" providerId="LiveId" clId="{F0A18E03-C208-4FE3-A503-B08F84F6CB74}" dt="2025-11-23T12:18:34.010" v="2662" actId="1076"/>
        <pc:sldMkLst>
          <pc:docMk/>
          <pc:sldMk cId="0" sldId="527"/>
        </pc:sldMkLst>
        <pc:spChg chg="mod">
          <ac:chgData name="Alexander Tevzadze" userId="a8cef4de59c3fb7d" providerId="LiveId" clId="{F0A18E03-C208-4FE3-A503-B08F84F6CB74}" dt="2025-11-23T12:17:22.051" v="2644" actId="404"/>
          <ac:spMkLst>
            <pc:docMk/>
            <pc:sldMk cId="0" sldId="527"/>
            <ac:spMk id="39938" creationId="{5ED83AD3-EDBF-A05C-93CB-0649F9D06DED}"/>
          </ac:spMkLst>
        </pc:spChg>
        <pc:spChg chg="mod">
          <ac:chgData name="Alexander Tevzadze" userId="a8cef4de59c3fb7d" providerId="LiveId" clId="{F0A18E03-C208-4FE3-A503-B08F84F6CB74}" dt="2025-11-23T11:29:19.399" v="2470"/>
          <ac:spMkLst>
            <pc:docMk/>
            <pc:sldMk cId="0" sldId="527"/>
            <ac:spMk id="39941" creationId="{59137642-FADA-D643-4C3A-011F348FAE93}"/>
          </ac:spMkLst>
        </pc:spChg>
        <pc:picChg chg="add mod">
          <ac:chgData name="Alexander Tevzadze" userId="a8cef4de59c3fb7d" providerId="LiveId" clId="{F0A18E03-C208-4FE3-A503-B08F84F6CB74}" dt="2025-11-23T12:18:21.257" v="2658" actId="14100"/>
          <ac:picMkLst>
            <pc:docMk/>
            <pc:sldMk cId="0" sldId="527"/>
            <ac:picMk id="3" creationId="{C14ABF9C-9ED2-8AB7-D446-740A4AA6E63B}"/>
          </ac:picMkLst>
        </pc:picChg>
        <pc:picChg chg="mod">
          <ac:chgData name="Alexander Tevzadze" userId="a8cef4de59c3fb7d" providerId="LiveId" clId="{F0A18E03-C208-4FE3-A503-B08F84F6CB74}" dt="2025-11-23T12:18:34.010" v="2662" actId="1076"/>
          <ac:picMkLst>
            <pc:docMk/>
            <pc:sldMk cId="0" sldId="527"/>
            <ac:picMk id="39939" creationId="{A8B5C6AC-A7C2-9166-3AAE-5FB7429CA5A9}"/>
          </ac:picMkLst>
        </pc:picChg>
        <pc:picChg chg="mod">
          <ac:chgData name="Alexander Tevzadze" userId="a8cef4de59c3fb7d" providerId="LiveId" clId="{F0A18E03-C208-4FE3-A503-B08F84F6CB74}" dt="2025-11-23T12:17:29.210" v="2647" actId="1076"/>
          <ac:picMkLst>
            <pc:docMk/>
            <pc:sldMk cId="0" sldId="527"/>
            <ac:picMk id="39940" creationId="{850F50BF-C58C-7916-9139-5BE7C4EEAEBA}"/>
          </ac:picMkLst>
        </pc:picChg>
      </pc:sldChg>
      <pc:sldChg chg="modSp add mod">
        <pc:chgData name="Alexander Tevzadze" userId="a8cef4de59c3fb7d" providerId="LiveId" clId="{F0A18E03-C208-4FE3-A503-B08F84F6CB74}" dt="2025-11-23T12:21:09.850" v="2726" actId="1076"/>
        <pc:sldMkLst>
          <pc:docMk/>
          <pc:sldMk cId="0" sldId="528"/>
        </pc:sldMkLst>
        <pc:spChg chg="mod">
          <ac:chgData name="Alexander Tevzadze" userId="a8cef4de59c3fb7d" providerId="LiveId" clId="{F0A18E03-C208-4FE3-A503-B08F84F6CB74}" dt="2025-11-23T12:21:05.084" v="2724" actId="404"/>
          <ac:spMkLst>
            <pc:docMk/>
            <pc:sldMk cId="0" sldId="528"/>
            <ac:spMk id="40962" creationId="{9DEB3815-94DA-4136-A358-74F286F41F9A}"/>
          </ac:spMkLst>
        </pc:spChg>
        <pc:spChg chg="mod">
          <ac:chgData name="Alexander Tevzadze" userId="a8cef4de59c3fb7d" providerId="LiveId" clId="{F0A18E03-C208-4FE3-A503-B08F84F6CB74}" dt="2025-11-23T11:29:21.752" v="2471"/>
          <ac:spMkLst>
            <pc:docMk/>
            <pc:sldMk cId="0" sldId="528"/>
            <ac:spMk id="40964" creationId="{A0128D73-2594-59EE-786C-EF1F3C454DCA}"/>
          </ac:spMkLst>
        </pc:spChg>
        <pc:picChg chg="mod">
          <ac:chgData name="Alexander Tevzadze" userId="a8cef4de59c3fb7d" providerId="LiveId" clId="{F0A18E03-C208-4FE3-A503-B08F84F6CB74}" dt="2025-11-23T12:21:09.850" v="2726" actId="1076"/>
          <ac:picMkLst>
            <pc:docMk/>
            <pc:sldMk cId="0" sldId="528"/>
            <ac:picMk id="40963" creationId="{CEB2C703-FA17-076F-FAFF-04A67191546C}"/>
          </ac:picMkLst>
        </pc:picChg>
      </pc:sldChg>
      <pc:sldChg chg="modSp add mod">
        <pc:chgData name="Alexander Tevzadze" userId="a8cef4de59c3fb7d" providerId="LiveId" clId="{F0A18E03-C208-4FE3-A503-B08F84F6CB74}" dt="2025-11-23T12:21:55.356" v="2728" actId="113"/>
        <pc:sldMkLst>
          <pc:docMk/>
          <pc:sldMk cId="0" sldId="529"/>
        </pc:sldMkLst>
        <pc:spChg chg="mod">
          <ac:chgData name="Alexander Tevzadze" userId="a8cef4de59c3fb7d" providerId="LiveId" clId="{F0A18E03-C208-4FE3-A503-B08F84F6CB74}" dt="2025-11-23T12:21:55.356" v="2728" actId="113"/>
          <ac:spMkLst>
            <pc:docMk/>
            <pc:sldMk cId="0" sldId="529"/>
            <ac:spMk id="41986" creationId="{91867DDE-7B8D-E897-E433-5400BA7377B1}"/>
          </ac:spMkLst>
        </pc:spChg>
        <pc:spChg chg="mod">
          <ac:chgData name="Alexander Tevzadze" userId="a8cef4de59c3fb7d" providerId="LiveId" clId="{F0A18E03-C208-4FE3-A503-B08F84F6CB74}" dt="2025-11-23T11:29:24.237" v="2472"/>
          <ac:spMkLst>
            <pc:docMk/>
            <pc:sldMk cId="0" sldId="529"/>
            <ac:spMk id="41987" creationId="{1B099CF9-E047-7B3F-7452-17B72E951B7B}"/>
          </ac:spMkLst>
        </pc:spChg>
      </pc:sldChg>
      <pc:sldChg chg="modSp add">
        <pc:chgData name="Alexander Tevzadze" userId="a8cef4de59c3fb7d" providerId="LiveId" clId="{F0A18E03-C208-4FE3-A503-B08F84F6CB74}" dt="2025-11-23T11:29:26.656" v="2473"/>
        <pc:sldMkLst>
          <pc:docMk/>
          <pc:sldMk cId="0" sldId="530"/>
        </pc:sldMkLst>
        <pc:spChg chg="mod">
          <ac:chgData name="Alexander Tevzadze" userId="a8cef4de59c3fb7d" providerId="LiveId" clId="{F0A18E03-C208-4FE3-A503-B08F84F6CB74}" dt="2025-11-23T11:29:26.656" v="2473"/>
          <ac:spMkLst>
            <pc:docMk/>
            <pc:sldMk cId="0" sldId="530"/>
            <ac:spMk id="43012" creationId="{B85EC660-F7A9-5010-A1B2-9679CF1C96E3}"/>
          </ac:spMkLst>
        </pc:spChg>
      </pc:sldChg>
      <pc:sldChg chg="modSp add">
        <pc:chgData name="Alexander Tevzadze" userId="a8cef4de59c3fb7d" providerId="LiveId" clId="{F0A18E03-C208-4FE3-A503-B08F84F6CB74}" dt="2025-11-23T11:29:29.142" v="2474"/>
        <pc:sldMkLst>
          <pc:docMk/>
          <pc:sldMk cId="0" sldId="531"/>
        </pc:sldMkLst>
        <pc:spChg chg="mod">
          <ac:chgData name="Alexander Tevzadze" userId="a8cef4de59c3fb7d" providerId="LiveId" clId="{F0A18E03-C208-4FE3-A503-B08F84F6CB74}" dt="2025-11-23T11:29:29.142" v="2474"/>
          <ac:spMkLst>
            <pc:docMk/>
            <pc:sldMk cId="0" sldId="531"/>
            <ac:spMk id="44035" creationId="{A63F7F36-FE72-2A59-12C8-176531E8318A}"/>
          </ac:spMkLst>
        </pc:spChg>
      </pc:sldChg>
      <pc:sldChg chg="modSp add">
        <pc:chgData name="Alexander Tevzadze" userId="a8cef4de59c3fb7d" providerId="LiveId" clId="{F0A18E03-C208-4FE3-A503-B08F84F6CB74}" dt="2025-11-23T11:29:32.029" v="2475"/>
        <pc:sldMkLst>
          <pc:docMk/>
          <pc:sldMk cId="0" sldId="532"/>
        </pc:sldMkLst>
        <pc:spChg chg="mod">
          <ac:chgData name="Alexander Tevzadze" userId="a8cef4de59c3fb7d" providerId="LiveId" clId="{F0A18E03-C208-4FE3-A503-B08F84F6CB74}" dt="2025-11-23T11:29:32.029" v="2475"/>
          <ac:spMkLst>
            <pc:docMk/>
            <pc:sldMk cId="0" sldId="532"/>
            <ac:spMk id="45061" creationId="{67231535-42E0-594A-5AAE-7CAE93FC4E4A}"/>
          </ac:spMkLst>
        </pc:spChg>
      </pc:sldChg>
      <pc:sldChg chg="addSp delSp modSp add mod modAnim">
        <pc:chgData name="Alexander Tevzadze" userId="a8cef4de59c3fb7d" providerId="LiveId" clId="{F0A18E03-C208-4FE3-A503-B08F84F6CB74}" dt="2025-11-23T11:31:32.839" v="2493" actId="1076"/>
        <pc:sldMkLst>
          <pc:docMk/>
          <pc:sldMk cId="0" sldId="533"/>
        </pc:sldMkLst>
        <pc:spChg chg="mod">
          <ac:chgData name="Alexander Tevzadze" userId="a8cef4de59c3fb7d" providerId="LiveId" clId="{F0A18E03-C208-4FE3-A503-B08F84F6CB74}" dt="2025-11-23T11:29:34.369" v="2476"/>
          <ac:spMkLst>
            <pc:docMk/>
            <pc:sldMk cId="0" sldId="533"/>
            <ac:spMk id="46084" creationId="{919D6AF1-4F6D-EBFB-2D6C-7C4BC76FACB5}"/>
          </ac:spMkLst>
        </pc:spChg>
        <pc:picChg chg="add mod">
          <ac:chgData name="Alexander Tevzadze" userId="a8cef4de59c3fb7d" providerId="LiveId" clId="{F0A18E03-C208-4FE3-A503-B08F84F6CB74}" dt="2025-11-23T11:31:32.839" v="2493" actId="1076"/>
          <ac:picMkLst>
            <pc:docMk/>
            <pc:sldMk cId="0" sldId="533"/>
            <ac:picMk id="2" creationId="{7BA9CF13-30F0-C078-EED3-6C8D395F4E23}"/>
          </ac:picMkLst>
        </pc:picChg>
        <pc:picChg chg="del">
          <ac:chgData name="Alexander Tevzadze" userId="a8cef4de59c3fb7d" providerId="LiveId" clId="{F0A18E03-C208-4FE3-A503-B08F84F6CB74}" dt="2025-11-23T11:31:15.847" v="2489" actId="478"/>
          <ac:picMkLst>
            <pc:docMk/>
            <pc:sldMk cId="0" sldId="533"/>
            <ac:picMk id="475143" creationId="{DD80F17C-8D7D-53B7-1C8B-872CF772BD40}"/>
          </ac:picMkLst>
        </pc:picChg>
      </pc:sldChg>
      <pc:sldChg chg="modSp add mod">
        <pc:chgData name="Alexander Tevzadze" userId="a8cef4de59c3fb7d" providerId="LiveId" clId="{F0A18E03-C208-4FE3-A503-B08F84F6CB74}" dt="2025-11-23T12:23:29.545" v="2731" actId="207"/>
        <pc:sldMkLst>
          <pc:docMk/>
          <pc:sldMk cId="0" sldId="534"/>
        </pc:sldMkLst>
        <pc:spChg chg="mod">
          <ac:chgData name="Alexander Tevzadze" userId="a8cef4de59c3fb7d" providerId="LiveId" clId="{F0A18E03-C208-4FE3-A503-B08F84F6CB74}" dt="2025-11-23T12:23:29.545" v="2731" actId="207"/>
          <ac:spMkLst>
            <pc:docMk/>
            <pc:sldMk cId="0" sldId="534"/>
            <ac:spMk id="47106" creationId="{17275170-AE1F-B3EB-A4CB-918F529ABB18}"/>
          </ac:spMkLst>
        </pc:spChg>
        <pc:spChg chg="mod">
          <ac:chgData name="Alexander Tevzadze" userId="a8cef4de59c3fb7d" providerId="LiveId" clId="{F0A18E03-C208-4FE3-A503-B08F84F6CB74}" dt="2025-11-23T11:29:36.863" v="2477"/>
          <ac:spMkLst>
            <pc:docMk/>
            <pc:sldMk cId="0" sldId="534"/>
            <ac:spMk id="47107" creationId="{1320251F-B58B-C9EF-3D38-7AC557D0F4A6}"/>
          </ac:spMkLst>
        </pc:spChg>
      </pc:sldChg>
      <pc:sldChg chg="addSp delSp modSp add mod modAnim">
        <pc:chgData name="Alexander Tevzadze" userId="a8cef4de59c3fb7d" providerId="LiveId" clId="{F0A18E03-C208-4FE3-A503-B08F84F6CB74}" dt="2025-11-23T11:32:14.288" v="2498" actId="1076"/>
        <pc:sldMkLst>
          <pc:docMk/>
          <pc:sldMk cId="0" sldId="535"/>
        </pc:sldMkLst>
        <pc:spChg chg="mod">
          <ac:chgData name="Alexander Tevzadze" userId="a8cef4de59c3fb7d" providerId="LiveId" clId="{F0A18E03-C208-4FE3-A503-B08F84F6CB74}" dt="2025-11-23T11:29:39.460" v="2478"/>
          <ac:spMkLst>
            <pc:docMk/>
            <pc:sldMk cId="0" sldId="535"/>
            <ac:spMk id="48132" creationId="{3CF521A9-B293-E99A-5822-3F76BC756641}"/>
          </ac:spMkLst>
        </pc:spChg>
        <pc:picChg chg="add mod">
          <ac:chgData name="Alexander Tevzadze" userId="a8cef4de59c3fb7d" providerId="LiveId" clId="{F0A18E03-C208-4FE3-A503-B08F84F6CB74}" dt="2025-11-23T11:32:14.288" v="2498" actId="1076"/>
          <ac:picMkLst>
            <pc:docMk/>
            <pc:sldMk cId="0" sldId="535"/>
            <ac:picMk id="2" creationId="{713FB28E-9F1C-6F24-17BE-8C4D99E15CC6}"/>
          </ac:picMkLst>
        </pc:picChg>
        <pc:picChg chg="del">
          <ac:chgData name="Alexander Tevzadze" userId="a8cef4de59c3fb7d" providerId="LiveId" clId="{F0A18E03-C208-4FE3-A503-B08F84F6CB74}" dt="2025-11-23T11:31:46.225" v="2494" actId="478"/>
          <ac:picMkLst>
            <pc:docMk/>
            <pc:sldMk cId="0" sldId="535"/>
            <ac:picMk id="470023" creationId="{B43CA8CC-AC6B-9868-2796-A6322777BDA6}"/>
          </ac:picMkLst>
        </pc:picChg>
      </pc:sldChg>
      <pc:sldChg chg="addSp delSp modSp add mod">
        <pc:chgData name="Alexander Tevzadze" userId="a8cef4de59c3fb7d" providerId="LiveId" clId="{F0A18E03-C208-4FE3-A503-B08F84F6CB74}" dt="2025-11-23T12:26:57.222" v="2747" actId="1076"/>
        <pc:sldMkLst>
          <pc:docMk/>
          <pc:sldMk cId="0" sldId="536"/>
        </pc:sldMkLst>
        <pc:spChg chg="mod">
          <ac:chgData name="Alexander Tevzadze" userId="a8cef4de59c3fb7d" providerId="LiveId" clId="{F0A18E03-C208-4FE3-A503-B08F84F6CB74}" dt="2025-11-23T12:23:51.978" v="2733" actId="207"/>
          <ac:spMkLst>
            <pc:docMk/>
            <pc:sldMk cId="0" sldId="536"/>
            <ac:spMk id="49154" creationId="{FBE5A403-96C2-06F2-7A11-CAD13AC4FD2D}"/>
          </ac:spMkLst>
        </pc:spChg>
        <pc:spChg chg="mod">
          <ac:chgData name="Alexander Tevzadze" userId="a8cef4de59c3fb7d" providerId="LiveId" clId="{F0A18E03-C208-4FE3-A503-B08F84F6CB74}" dt="2025-11-23T11:29:41.741" v="2479"/>
          <ac:spMkLst>
            <pc:docMk/>
            <pc:sldMk cId="0" sldId="536"/>
            <ac:spMk id="49156" creationId="{E42AF1EF-0734-20EB-CFE4-067F2CCC3F74}"/>
          </ac:spMkLst>
        </pc:spChg>
        <pc:picChg chg="add del mod">
          <ac:chgData name="Alexander Tevzadze" userId="a8cef4de59c3fb7d" providerId="LiveId" clId="{F0A18E03-C208-4FE3-A503-B08F84F6CB74}" dt="2025-11-23T12:26:46.427" v="2740" actId="478"/>
          <ac:picMkLst>
            <pc:docMk/>
            <pc:sldMk cId="0" sldId="536"/>
            <ac:picMk id="3" creationId="{4552FB0A-A328-1E9B-467A-9AC98B1F311A}"/>
          </ac:picMkLst>
        </pc:picChg>
        <pc:picChg chg="add mod">
          <ac:chgData name="Alexander Tevzadze" userId="a8cef4de59c3fb7d" providerId="LiveId" clId="{F0A18E03-C208-4FE3-A503-B08F84F6CB74}" dt="2025-11-23T12:26:57.222" v="2747" actId="1076"/>
          <ac:picMkLst>
            <pc:docMk/>
            <pc:sldMk cId="0" sldId="536"/>
            <ac:picMk id="5" creationId="{1D9753C8-C7B8-34C9-9CC1-1EE7399BF6B8}"/>
          </ac:picMkLst>
        </pc:picChg>
        <pc:picChg chg="del mod">
          <ac:chgData name="Alexander Tevzadze" userId="a8cef4de59c3fb7d" providerId="LiveId" clId="{F0A18E03-C208-4FE3-A503-B08F84F6CB74}" dt="2025-11-23T12:25:31.254" v="2736" actId="478"/>
          <ac:picMkLst>
            <pc:docMk/>
            <pc:sldMk cId="0" sldId="536"/>
            <ac:picMk id="49155" creationId="{FA50354A-BC30-E7E0-F4B5-9116E7005100}"/>
          </ac:picMkLst>
        </pc:picChg>
      </pc:sldChg>
      <pc:sldChg chg="addSp delSp modSp add mod modAnim">
        <pc:chgData name="Alexander Tevzadze" userId="a8cef4de59c3fb7d" providerId="LiveId" clId="{F0A18E03-C208-4FE3-A503-B08F84F6CB74}" dt="2025-11-23T11:32:38.842" v="2504" actId="1076"/>
        <pc:sldMkLst>
          <pc:docMk/>
          <pc:sldMk cId="0" sldId="537"/>
        </pc:sldMkLst>
        <pc:spChg chg="mod">
          <ac:chgData name="Alexander Tevzadze" userId="a8cef4de59c3fb7d" providerId="LiveId" clId="{F0A18E03-C208-4FE3-A503-B08F84F6CB74}" dt="2025-11-23T11:29:46.951" v="2481"/>
          <ac:spMkLst>
            <pc:docMk/>
            <pc:sldMk cId="0" sldId="537"/>
            <ac:spMk id="51204" creationId="{F9BE1C5E-AC73-85E2-13BE-3204B5924F41}"/>
          </ac:spMkLst>
        </pc:spChg>
        <pc:picChg chg="add mod">
          <ac:chgData name="Alexander Tevzadze" userId="a8cef4de59c3fb7d" providerId="LiveId" clId="{F0A18E03-C208-4FE3-A503-B08F84F6CB74}" dt="2025-11-23T11:32:38.842" v="2504" actId="1076"/>
          <ac:picMkLst>
            <pc:docMk/>
            <pc:sldMk cId="0" sldId="537"/>
            <ac:picMk id="2" creationId="{7EA287DA-0FD7-C17F-F6A4-8E360C4E7EA5}"/>
          </ac:picMkLst>
        </pc:picChg>
        <pc:picChg chg="del">
          <ac:chgData name="Alexander Tevzadze" userId="a8cef4de59c3fb7d" providerId="LiveId" clId="{F0A18E03-C208-4FE3-A503-B08F84F6CB74}" dt="2025-11-23T11:32:18.689" v="2499" actId="478"/>
          <ac:picMkLst>
            <pc:docMk/>
            <pc:sldMk cId="0" sldId="537"/>
            <ac:picMk id="489479" creationId="{7A2712E5-18DF-88CB-F221-3639DF55E790}"/>
          </ac:picMkLst>
        </pc:picChg>
      </pc:sldChg>
      <pc:sldChg chg="modSp add">
        <pc:chgData name="Alexander Tevzadze" userId="a8cef4de59c3fb7d" providerId="LiveId" clId="{F0A18E03-C208-4FE3-A503-B08F84F6CB74}" dt="2025-11-23T11:29:49.233" v="2482"/>
        <pc:sldMkLst>
          <pc:docMk/>
          <pc:sldMk cId="0" sldId="538"/>
        </pc:sldMkLst>
        <pc:spChg chg="mod">
          <ac:chgData name="Alexander Tevzadze" userId="a8cef4de59c3fb7d" providerId="LiveId" clId="{F0A18E03-C208-4FE3-A503-B08F84F6CB74}" dt="2025-11-23T11:29:49.233" v="2482"/>
          <ac:spMkLst>
            <pc:docMk/>
            <pc:sldMk cId="0" sldId="538"/>
            <ac:spMk id="52227" creationId="{534E5AEB-0EF0-770C-1D1C-97498E5C499B}"/>
          </ac:spMkLst>
        </pc:spChg>
      </pc:sldChg>
      <pc:sldChg chg="add del">
        <pc:chgData name="Alexander Tevzadze" userId="a8cef4de59c3fb7d" providerId="LiveId" clId="{F0A18E03-C208-4FE3-A503-B08F84F6CB74}" dt="2025-11-23T11:27:36.669" v="2429" actId="47"/>
        <pc:sldMkLst>
          <pc:docMk/>
          <pc:sldMk cId="0" sldId="539"/>
        </pc:sldMkLst>
      </pc:sldChg>
      <pc:sldChg chg="modSp add">
        <pc:chgData name="Alexander Tevzadze" userId="a8cef4de59c3fb7d" providerId="LiveId" clId="{F0A18E03-C208-4FE3-A503-B08F84F6CB74}" dt="2025-11-23T11:28:22.674" v="2448"/>
        <pc:sldMkLst>
          <pc:docMk/>
          <pc:sldMk cId="0" sldId="540"/>
        </pc:sldMkLst>
        <pc:spChg chg="mod">
          <ac:chgData name="Alexander Tevzadze" userId="a8cef4de59c3fb7d" providerId="LiveId" clId="{F0A18E03-C208-4FE3-A503-B08F84F6CB74}" dt="2025-11-23T11:28:22.674" v="2448"/>
          <ac:spMkLst>
            <pc:docMk/>
            <pc:sldMk cId="0" sldId="540"/>
            <ac:spMk id="17412" creationId="{1C995880-227B-AA86-9D53-CD85177BDC1C}"/>
          </ac:spMkLst>
        </pc:spChg>
      </pc:sldChg>
      <pc:sldChg chg="modSp add">
        <pc:chgData name="Alexander Tevzadze" userId="a8cef4de59c3fb7d" providerId="LiveId" clId="{F0A18E03-C208-4FE3-A503-B08F84F6CB74}" dt="2025-11-23T11:28:26.173" v="2449"/>
        <pc:sldMkLst>
          <pc:docMk/>
          <pc:sldMk cId="0" sldId="541"/>
        </pc:sldMkLst>
        <pc:spChg chg="mod">
          <ac:chgData name="Alexander Tevzadze" userId="a8cef4de59c3fb7d" providerId="LiveId" clId="{F0A18E03-C208-4FE3-A503-B08F84F6CB74}" dt="2025-11-23T11:28:26.173" v="2449"/>
          <ac:spMkLst>
            <pc:docMk/>
            <pc:sldMk cId="0" sldId="541"/>
            <ac:spMk id="18435" creationId="{67F1DFF9-FF03-C466-603A-62B921D515FB}"/>
          </ac:spMkLst>
        </pc:spChg>
      </pc:sldChg>
      <pc:sldChg chg="addSp modSp add">
        <pc:chgData name="Alexander Tevzadze" userId="a8cef4de59c3fb7d" providerId="LiveId" clId="{F0A18E03-C208-4FE3-A503-B08F84F6CB74}" dt="2025-11-23T11:54:07.807" v="2582"/>
        <pc:sldMkLst>
          <pc:docMk/>
          <pc:sldMk cId="0" sldId="542"/>
        </pc:sldMkLst>
        <pc:spChg chg="add">
          <ac:chgData name="Alexander Tevzadze" userId="a8cef4de59c3fb7d" providerId="LiveId" clId="{F0A18E03-C208-4FE3-A503-B08F84F6CB74}" dt="2025-11-23T11:54:07.807" v="2582"/>
          <ac:spMkLst>
            <pc:docMk/>
            <pc:sldMk cId="0" sldId="542"/>
            <ac:spMk id="2" creationId="{FCDDF849-EFDB-CE58-2AC5-0E7F5C59EFE3}"/>
          </ac:spMkLst>
        </pc:spChg>
        <pc:spChg chg="mod">
          <ac:chgData name="Alexander Tevzadze" userId="a8cef4de59c3fb7d" providerId="LiveId" clId="{F0A18E03-C208-4FE3-A503-B08F84F6CB74}" dt="2025-11-23T11:28:28.757" v="2450"/>
          <ac:spMkLst>
            <pc:docMk/>
            <pc:sldMk cId="0" sldId="542"/>
            <ac:spMk id="19459" creationId="{E076A418-0102-DF0B-7A0C-3896968AA7DE}"/>
          </ac:spMkLst>
        </pc:spChg>
      </pc:sldChg>
      <pc:sldChg chg="modSp add ord">
        <pc:chgData name="Alexander Tevzadze" userId="a8cef4de59c3fb7d" providerId="LiveId" clId="{F0A18E03-C208-4FE3-A503-B08F84F6CB74}" dt="2025-11-23T11:55:22.213" v="2592"/>
        <pc:sldMkLst>
          <pc:docMk/>
          <pc:sldMk cId="0" sldId="543"/>
        </pc:sldMkLst>
        <pc:spChg chg="mod">
          <ac:chgData name="Alexander Tevzadze" userId="a8cef4de59c3fb7d" providerId="LiveId" clId="{F0A18E03-C208-4FE3-A503-B08F84F6CB74}" dt="2025-11-23T11:28:31.380" v="2451"/>
          <ac:spMkLst>
            <pc:docMk/>
            <pc:sldMk cId="0" sldId="543"/>
            <ac:spMk id="20483" creationId="{F5ECF598-6CB0-C6B0-A538-0022F7BE19CE}"/>
          </ac:spMkLst>
        </pc:spChg>
      </pc:sldChg>
      <pc:sldChg chg="modSp add mod">
        <pc:chgData name="Alexander Tevzadze" userId="a8cef4de59c3fb7d" providerId="LiveId" clId="{F0A18E03-C208-4FE3-A503-B08F84F6CB74}" dt="2025-11-23T12:08:48.902" v="2594" actId="113"/>
        <pc:sldMkLst>
          <pc:docMk/>
          <pc:sldMk cId="0" sldId="544"/>
        </pc:sldMkLst>
        <pc:spChg chg="mod">
          <ac:chgData name="Alexander Tevzadze" userId="a8cef4de59c3fb7d" providerId="LiveId" clId="{F0A18E03-C208-4FE3-A503-B08F84F6CB74}" dt="2025-11-23T12:08:48.902" v="2594" actId="113"/>
          <ac:spMkLst>
            <pc:docMk/>
            <pc:sldMk cId="0" sldId="544"/>
            <ac:spMk id="22530" creationId="{20F71F05-A1CF-6349-F400-CB29C6EFF792}"/>
          </ac:spMkLst>
        </pc:spChg>
        <pc:spChg chg="mod">
          <ac:chgData name="Alexander Tevzadze" userId="a8cef4de59c3fb7d" providerId="LiveId" clId="{F0A18E03-C208-4FE3-A503-B08F84F6CB74}" dt="2025-11-23T11:28:36.584" v="2453"/>
          <ac:spMkLst>
            <pc:docMk/>
            <pc:sldMk cId="0" sldId="544"/>
            <ac:spMk id="22532" creationId="{580DD219-0829-EEEA-80E2-02C2C989E64F}"/>
          </ac:spMkLst>
        </pc:spChg>
      </pc:sldChg>
      <pc:sldChg chg="modSp add">
        <pc:chgData name="Alexander Tevzadze" userId="a8cef4de59c3fb7d" providerId="LiveId" clId="{F0A18E03-C208-4FE3-A503-B08F84F6CB74}" dt="2025-11-23T11:28:34.064" v="2452"/>
        <pc:sldMkLst>
          <pc:docMk/>
          <pc:sldMk cId="0" sldId="545"/>
        </pc:sldMkLst>
        <pc:spChg chg="mod">
          <ac:chgData name="Alexander Tevzadze" userId="a8cef4de59c3fb7d" providerId="LiveId" clId="{F0A18E03-C208-4FE3-A503-B08F84F6CB74}" dt="2025-11-23T11:28:34.064" v="2452"/>
          <ac:spMkLst>
            <pc:docMk/>
            <pc:sldMk cId="0" sldId="545"/>
            <ac:spMk id="21507" creationId="{A5903F94-72D1-72AB-1034-0EFAE5BBEBA7}"/>
          </ac:spMkLst>
        </pc:spChg>
      </pc:sldChg>
      <pc:sldChg chg="modSp add mod">
        <pc:chgData name="Alexander Tevzadze" userId="a8cef4de59c3fb7d" providerId="LiveId" clId="{F0A18E03-C208-4FE3-A503-B08F84F6CB74}" dt="2025-11-23T12:28:28.972" v="2751" actId="2711"/>
        <pc:sldMkLst>
          <pc:docMk/>
          <pc:sldMk cId="0" sldId="546"/>
        </pc:sldMkLst>
        <pc:spChg chg="mod">
          <ac:chgData name="Alexander Tevzadze" userId="a8cef4de59c3fb7d" providerId="LiveId" clId="{F0A18E03-C208-4FE3-A503-B08F84F6CB74}" dt="2025-11-23T12:28:28.972" v="2751" actId="2711"/>
          <ac:spMkLst>
            <pc:docMk/>
            <pc:sldMk cId="0" sldId="546"/>
            <ac:spMk id="50178" creationId="{A15EDC5F-1B20-1B18-F36A-FCC98B82CED5}"/>
          </ac:spMkLst>
        </pc:spChg>
        <pc:spChg chg="mod">
          <ac:chgData name="Alexander Tevzadze" userId="a8cef4de59c3fb7d" providerId="LiveId" clId="{F0A18E03-C208-4FE3-A503-B08F84F6CB74}" dt="2025-11-23T11:29:44.276" v="2480"/>
          <ac:spMkLst>
            <pc:docMk/>
            <pc:sldMk cId="0" sldId="546"/>
            <ac:spMk id="50179" creationId="{9D59885A-A954-3FD4-FE66-764BCEC11E59}"/>
          </ac:spMkLst>
        </pc:spChg>
      </pc:sldChg>
      <pc:sldChg chg="addSp delSp modSp add mod">
        <pc:chgData name="Alexander Tevzadze" userId="a8cef4de59c3fb7d" providerId="LiveId" clId="{F0A18E03-C208-4FE3-A503-B08F84F6CB74}" dt="2025-11-23T11:48:16.335" v="2577" actId="20577"/>
        <pc:sldMkLst>
          <pc:docMk/>
          <pc:sldMk cId="3456469342" sldId="547"/>
        </pc:sldMkLst>
        <pc:spChg chg="mod">
          <ac:chgData name="Alexander Tevzadze" userId="a8cef4de59c3fb7d" providerId="LiveId" clId="{F0A18E03-C208-4FE3-A503-B08F84F6CB74}" dt="2025-11-23T11:48:16.335" v="2577" actId="20577"/>
          <ac:spMkLst>
            <pc:docMk/>
            <pc:sldMk cId="3456469342" sldId="547"/>
            <ac:spMk id="11266" creationId="{851BA0A4-2A2C-E08B-36BE-5569BC46DBB9}"/>
          </ac:spMkLst>
        </pc:spChg>
        <pc:picChg chg="add mod">
          <ac:chgData name="Alexander Tevzadze" userId="a8cef4de59c3fb7d" providerId="LiveId" clId="{F0A18E03-C208-4FE3-A503-B08F84F6CB74}" dt="2025-11-23T11:47:55.525" v="2572" actId="1076"/>
          <ac:picMkLst>
            <pc:docMk/>
            <pc:sldMk cId="3456469342" sldId="547"/>
            <ac:picMk id="3" creationId="{224EFFD6-8256-F1CE-D2F5-1678143CE9EE}"/>
          </ac:picMkLst>
        </pc:picChg>
        <pc:picChg chg="del">
          <ac:chgData name="Alexander Tevzadze" userId="a8cef4de59c3fb7d" providerId="LiveId" clId="{F0A18E03-C208-4FE3-A503-B08F84F6CB74}" dt="2025-11-23T11:47:08.759" v="2526" actId="478"/>
          <ac:picMkLst>
            <pc:docMk/>
            <pc:sldMk cId="3456469342" sldId="547"/>
            <ac:picMk id="11267" creationId="{34E56C0A-1F80-29F3-051D-FA052EEC61D3}"/>
          </ac:picMkLst>
        </pc:picChg>
      </pc:sldChg>
      <pc:sldChg chg="addSp delSp modSp add mod ord">
        <pc:chgData name="Alexander Tevzadze" userId="a8cef4de59c3fb7d" providerId="LiveId" clId="{F0A18E03-C208-4FE3-A503-B08F84F6CB74}" dt="2025-11-23T12:44:11.228" v="3089"/>
        <pc:sldMkLst>
          <pc:docMk/>
          <pc:sldMk cId="3160113419" sldId="548"/>
        </pc:sldMkLst>
        <pc:spChg chg="mod">
          <ac:chgData name="Alexander Tevzadze" userId="a8cef4de59c3fb7d" providerId="LiveId" clId="{F0A18E03-C208-4FE3-A503-B08F84F6CB74}" dt="2025-11-23T12:43:50.911" v="3087" actId="6549"/>
          <ac:spMkLst>
            <pc:docMk/>
            <pc:sldMk cId="3160113419" sldId="548"/>
            <ac:spMk id="45058" creationId="{839EF451-61B6-22EC-8DF9-3E2D72E70F21}"/>
          </ac:spMkLst>
        </pc:spChg>
        <pc:picChg chg="add mod">
          <ac:chgData name="Alexander Tevzadze" userId="a8cef4de59c3fb7d" providerId="LiveId" clId="{F0A18E03-C208-4FE3-A503-B08F84F6CB74}" dt="2025-11-23T12:43:08.791" v="3086" actId="1076"/>
          <ac:picMkLst>
            <pc:docMk/>
            <pc:sldMk cId="3160113419" sldId="548"/>
            <ac:picMk id="3" creationId="{726BD712-E03C-9832-6798-961B120598D6}"/>
          </ac:picMkLst>
        </pc:picChg>
        <pc:picChg chg="del">
          <ac:chgData name="Alexander Tevzadze" userId="a8cef4de59c3fb7d" providerId="LiveId" clId="{F0A18E03-C208-4FE3-A503-B08F84F6CB74}" dt="2025-11-23T12:39:48.317" v="2753" actId="478"/>
          <ac:picMkLst>
            <pc:docMk/>
            <pc:sldMk cId="3160113419" sldId="548"/>
            <ac:picMk id="45059" creationId="{A17F4CF3-3D8E-3207-FA9C-AB1113E5FA8E}"/>
          </ac:picMkLst>
        </pc:picChg>
        <pc:picChg chg="del mod">
          <ac:chgData name="Alexander Tevzadze" userId="a8cef4de59c3fb7d" providerId="LiveId" clId="{F0A18E03-C208-4FE3-A503-B08F84F6CB74}" dt="2025-11-23T12:39:49.687" v="2755" actId="478"/>
          <ac:picMkLst>
            <pc:docMk/>
            <pc:sldMk cId="3160113419" sldId="548"/>
            <ac:picMk id="45060" creationId="{3EE39095-39E8-259B-9E63-0A5C210C4F96}"/>
          </ac:picMkLst>
        </pc:picChg>
      </pc:sldChg>
      <pc:sldChg chg="addSp delSp modSp add del mod">
        <pc:chgData name="Alexander Tevzadze" userId="a8cef4de59c3fb7d" providerId="LiveId" clId="{F0A18E03-C208-4FE3-A503-B08F84F6CB74}" dt="2025-11-23T11:54:54.936" v="2590" actId="47"/>
        <pc:sldMkLst>
          <pc:docMk/>
          <pc:sldMk cId="3401568501" sldId="548"/>
        </pc:sldMkLst>
        <pc:spChg chg="add mod">
          <ac:chgData name="Alexander Tevzadze" userId="a8cef4de59c3fb7d" providerId="LiveId" clId="{F0A18E03-C208-4FE3-A503-B08F84F6CB74}" dt="2025-11-23T11:54:19.595" v="2586"/>
          <ac:spMkLst>
            <pc:docMk/>
            <pc:sldMk cId="3401568501" sldId="548"/>
            <ac:spMk id="3" creationId="{C4BC8C06-9FF2-AB33-E11B-623677E5616E}"/>
          </ac:spMkLst>
        </pc:spChg>
        <pc:picChg chg="add mod">
          <ac:chgData name="Alexander Tevzadze" userId="a8cef4de59c3fb7d" providerId="LiveId" clId="{F0A18E03-C208-4FE3-A503-B08F84F6CB74}" dt="2025-11-23T11:54:39.188" v="2589" actId="1076"/>
          <ac:picMkLst>
            <pc:docMk/>
            <pc:sldMk cId="3401568501" sldId="548"/>
            <ac:picMk id="5" creationId="{E6F7E539-38EF-8965-1EE9-CCD19196E8E7}"/>
          </ac:picMkLst>
        </pc:picChg>
        <pc:picChg chg="del">
          <ac:chgData name="Alexander Tevzadze" userId="a8cef4de59c3fb7d" providerId="LiveId" clId="{F0A18E03-C208-4FE3-A503-B08F84F6CB74}" dt="2025-11-23T11:54:16.654" v="2584" actId="478"/>
          <ac:picMkLst>
            <pc:docMk/>
            <pc:sldMk cId="3401568501" sldId="548"/>
            <ac:picMk id="19461" creationId="{E48B2AA0-43FF-F14C-52D0-1FD45841A68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F01ED63E-26CD-19AC-C000-E8E7AECDBE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721A5DE-DD2A-5FCE-2CD9-BB7075C0759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83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2033EFBE-DB6F-D929-A5E3-57C15073E52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98FD7416-D71B-5838-4D25-A61DA0E9DE8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83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1AF8E16-49AD-4A8B-AA44-5905CE70B99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F1FF5F3-0320-4692-6A04-5362924A9D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45CECDC-6B9F-1EC8-6973-E4C30B3E1A6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583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67F8D58-E6A3-01A4-EBAA-7EC92907700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24163" y="114300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EF6A417D-C4FB-4E4A-8E9C-55D7FC29B2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85988" y="3656866"/>
            <a:ext cx="9660946" cy="30155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noProof="0"/>
              <a:t>Click to edit Master text styles</a:t>
            </a:r>
          </a:p>
          <a:p>
            <a:pPr lvl="1"/>
            <a:r>
              <a:rPr lang="ru-RU" altLang="en-US" noProof="0"/>
              <a:t>Second level</a:t>
            </a:r>
          </a:p>
          <a:p>
            <a:pPr lvl="2"/>
            <a:r>
              <a:rPr lang="ru-RU" altLang="en-US" noProof="0"/>
              <a:t>Third level</a:t>
            </a:r>
          </a:p>
          <a:p>
            <a:pPr lvl="3"/>
            <a:r>
              <a:rPr lang="ru-RU" altLang="en-US" noProof="0"/>
              <a:t>Fourth level</a:t>
            </a:r>
          </a:p>
          <a:p>
            <a:pPr lvl="4"/>
            <a:r>
              <a:rPr lang="ru-RU" altLang="en-US" noProof="0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6748F3BD-69DD-FC5D-D1EF-0B23528922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858D01FA-6441-965C-EF4D-D5BF6F6653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83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fld id="{C04FB650-B177-4AC0-B386-20E38E76D24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EF9511-5696-FD70-9CD6-CDBB251F3625}"/>
              </a:ext>
            </a:extLst>
          </p:cNvPr>
          <p:cNvCxnSpPr/>
          <p:nvPr userDrawn="1"/>
        </p:nvCxnSpPr>
        <p:spPr>
          <a:xfrm>
            <a:off x="152400" y="323850"/>
            <a:ext cx="8839200" cy="0"/>
          </a:xfrm>
          <a:prstGeom prst="line">
            <a:avLst/>
          </a:prstGeom>
          <a:ln w="190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5">
            <a:extLst>
              <a:ext uri="{FF2B5EF4-FFF2-40B4-BE49-F238E27FC236}">
                <a16:creationId xmlns:a16="http://schemas.microsoft.com/office/drawing/2014/main" id="{031ABB61-7D3F-BFA2-EB94-4921542D660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0"/>
            <a:ext cx="8991600" cy="323850"/>
          </a:xfrm>
          <a:ln w="19050"/>
        </p:spPr>
        <p:txBody>
          <a:bodyPr/>
          <a:lstStyle>
            <a:lvl1pPr algn="l">
              <a:defRPr i="0" baseline="0">
                <a:solidFill>
                  <a:srgbClr val="FFFFCC"/>
                </a:solidFill>
                <a:latin typeface="Sylfaen" panose="010A0502050306030303" pitchFamily="18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>
              <a:latin typeface="Arial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209A61-025D-61D5-CB71-EB0E84793FE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2000" y="0"/>
            <a:ext cx="762000" cy="323850"/>
          </a:xfrm>
          <a:ln w="19050"/>
        </p:spPr>
        <p:txBody>
          <a:bodyPr/>
          <a:lstStyle>
            <a:lvl1pPr algn="l">
              <a:defRPr>
                <a:solidFill>
                  <a:srgbClr val="FFFFCC"/>
                </a:solidFill>
              </a:defRPr>
            </a:lvl1pPr>
          </a:lstStyle>
          <a:p>
            <a:fld id="{B1518831-4276-4054-A2BE-A2F0D361F70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8602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F9305-D579-CAFE-9162-C732F3D68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337D1-D7BC-7596-B9B9-8E605EDEA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BC7F3-8771-E273-C872-BD8725E63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ED25A-25B9-425E-9529-2B71FEC9E3A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0813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87491B-8868-82F1-5D8D-054B24963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D00D3A-AADF-9593-1ED9-09B232A2C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2E1DFA-5CCC-E140-215A-D5419E848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CE57E-ECFA-49A3-B34D-06986A9DFC9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5479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F56CCE-95F8-48CB-EC70-46D554752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D43E4D-91F7-00D7-2117-73BFE173B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1D1BE3-F8F9-A1E2-F8A1-94B9FD6FAF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ED73F0-1082-4C66-D54F-A57F954597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9B52B6-55DE-FAA1-6571-97D4EADE70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E49D7D5-F3F0-4D61-97C3-956966253DA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6" r:id="rId2"/>
    <p:sldLayoutId id="2147483767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>
            <a:extLst>
              <a:ext uri="{FF2B5EF4-FFF2-40B4-BE49-F238E27FC236}">
                <a16:creationId xmlns:a16="http://schemas.microsoft.com/office/drawing/2014/main" id="{C642BC4D-5784-E776-4B8B-EB11F715793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57912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r>
              <a:rPr lang="ka-GE" altLang="en-US" sz="4000" b="1" dirty="0">
                <a:solidFill>
                  <a:srgbClr val="0000FF"/>
                </a:solidFill>
              </a:rPr>
              <a:t>		</a:t>
            </a:r>
          </a:p>
          <a:p>
            <a:pPr algn="ctr" eaLnBrk="1" hangingPunct="1">
              <a:buFontTx/>
              <a:buNone/>
            </a:pPr>
            <a:endParaRPr lang="en-US" altLang="en-US" sz="1000" b="1" dirty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rgbClr val="FFFF00"/>
                </a:solidFill>
              </a:rPr>
              <a:t>ფიზიკის შესავალი</a:t>
            </a:r>
            <a:r>
              <a:rPr lang="en-US" altLang="en-US" sz="3600" b="1" dirty="0">
                <a:solidFill>
                  <a:srgbClr val="FFFF00"/>
                </a:solidFill>
              </a:rPr>
              <a:t>  </a:t>
            </a:r>
            <a:r>
              <a:rPr lang="ka-GE" altLang="en-US" sz="3600" b="1" dirty="0">
                <a:solidFill>
                  <a:srgbClr val="FFFF00"/>
                </a:solidFill>
              </a:rPr>
              <a:t>(1)</a:t>
            </a:r>
          </a:p>
          <a:p>
            <a:pPr algn="ctr" eaLnBrk="1" hangingPunct="1">
              <a:buFontTx/>
              <a:buNone/>
            </a:pPr>
            <a:endParaRPr lang="en-US" altLang="en-US" sz="1400" b="1" dirty="0">
              <a:solidFill>
                <a:srgbClr val="66FF99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</a:rPr>
              <a:t>ლექცია </a:t>
            </a:r>
            <a:r>
              <a:rPr lang="en-US" altLang="en-US" sz="3600" b="1" dirty="0">
                <a:solidFill>
                  <a:srgbClr val="66FF99"/>
                </a:solidFill>
              </a:rPr>
              <a:t>9</a:t>
            </a:r>
            <a:r>
              <a:rPr lang="ka-GE" altLang="en-US" sz="3600" b="1" dirty="0">
                <a:solidFill>
                  <a:srgbClr val="66FF99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ka-GE" altLang="en-US" b="1" dirty="0">
                <a:solidFill>
                  <a:schemeClr val="bg1"/>
                </a:solidFill>
              </a:rPr>
              <a:t>მოლეკულები, ატომები, </a:t>
            </a:r>
            <a:endParaRPr lang="en-US" altLang="en-US" b="1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b="1" dirty="0">
                <a:solidFill>
                  <a:schemeClr val="bg1"/>
                </a:solidFill>
              </a:rPr>
              <a:t>ელემენტარული ნაწილაკები</a:t>
            </a:r>
          </a:p>
          <a:p>
            <a:pPr algn="ctr" eaLnBrk="1" hangingPunct="1">
              <a:buFontTx/>
              <a:buNone/>
            </a:pPr>
            <a:r>
              <a:rPr lang="ka-GE" altLang="en-US" b="1" dirty="0">
                <a:solidFill>
                  <a:schemeClr val="bg1"/>
                </a:solidFill>
              </a:rPr>
              <a:t>დიფუზია, ბროუნის მოძრაობა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AFA03-10A0-8E7B-4C56-234CD81B92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713" y="31423"/>
            <a:ext cx="2340573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08B3F3F1-B303-6AFA-4758-17D2295FEAC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მასშტაბი: 10</a:t>
            </a:r>
            <a:r>
              <a:rPr lang="ka-GE" altLang="en-US" b="1" baseline="30000" dirty="0">
                <a:solidFill>
                  <a:srgbClr val="66FF99"/>
                </a:solidFill>
                <a:latin typeface="Sylfaen" panose="010A0502050306030303" pitchFamily="18" charset="0"/>
              </a:rPr>
              <a:t>–9</a:t>
            </a: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 მეტრი</a:t>
            </a: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ატომები გრაფიტის ზედაპირზე (1 ნანო მეტრი)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13315" name="Picture 7" descr="graphite copy copy">
            <a:extLst>
              <a:ext uri="{FF2B5EF4-FFF2-40B4-BE49-F238E27FC236}">
                <a16:creationId xmlns:a16="http://schemas.microsoft.com/office/drawing/2014/main" id="{10B1A2B0-D5DA-AE15-0D8E-7FB326CF6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59436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Footer Placeholder 2">
            <a:extLst>
              <a:ext uri="{FF2B5EF4-FFF2-40B4-BE49-F238E27FC236}">
                <a16:creationId xmlns:a16="http://schemas.microsoft.com/office/drawing/2014/main" id="{A63D45C5-2612-472D-B4B5-6D0A23816F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3317" name="Slide Number Placeholder 3">
            <a:extLst>
              <a:ext uri="{FF2B5EF4-FFF2-40B4-BE49-F238E27FC236}">
                <a16:creationId xmlns:a16="http://schemas.microsoft.com/office/drawing/2014/main" id="{68D54960-BF29-B2B6-DE4C-0C7B8CDEE1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7F64FA-9BD9-4764-9FAD-4818C38C4FB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D0D0BCD6-513F-75F6-0BE8-488C1E2D371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ატომური სტრუქტურა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გრაფიტი სქემატურად: ნახშირბადის ატომები</a:t>
            </a:r>
          </a:p>
        </p:txBody>
      </p:sp>
      <p:pic>
        <p:nvPicPr>
          <p:cNvPr id="14339" name="Picture 6" descr="42-15666011">
            <a:extLst>
              <a:ext uri="{FF2B5EF4-FFF2-40B4-BE49-F238E27FC236}">
                <a16:creationId xmlns:a16="http://schemas.microsoft.com/office/drawing/2014/main" id="{E11E2B48-5A68-9E30-65C7-01F99709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22425"/>
            <a:ext cx="6477000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Footer Placeholder 2">
            <a:extLst>
              <a:ext uri="{FF2B5EF4-FFF2-40B4-BE49-F238E27FC236}">
                <a16:creationId xmlns:a16="http://schemas.microsoft.com/office/drawing/2014/main" id="{531AF603-229B-248B-E9E3-C24E3FAA98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4341" name="Slide Number Placeholder 3">
            <a:extLst>
              <a:ext uri="{FF2B5EF4-FFF2-40B4-BE49-F238E27FC236}">
                <a16:creationId xmlns:a16="http://schemas.microsoft.com/office/drawing/2014/main" id="{9B0AD2CA-2F8E-7497-9AF7-C85631B4FC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5F795D-E2FA-41FF-B748-2878E126D89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CAACAAD6-7944-61B3-63EF-868F6462D0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გრაფენი</a:t>
            </a:r>
            <a:r>
              <a:rPr lang="en-US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ნახშირბადის ერთატომიანი ფენა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5363" name="Footer Placeholder 2">
            <a:extLst>
              <a:ext uri="{FF2B5EF4-FFF2-40B4-BE49-F238E27FC236}">
                <a16:creationId xmlns:a16="http://schemas.microsoft.com/office/drawing/2014/main" id="{533E6FE1-3ACE-A690-5F27-7C9D8E77B0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83B157C7-AF23-0F8E-8CE9-DBF3EE3D07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D603C3-6C4B-4EC1-A88A-DDB04E83397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15365" name="Picture 4">
            <a:extLst>
              <a:ext uri="{FF2B5EF4-FFF2-40B4-BE49-F238E27FC236}">
                <a16:creationId xmlns:a16="http://schemas.microsoft.com/office/drawing/2014/main" id="{A782C6C7-3936-E22C-9490-DB42760E1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87475"/>
            <a:ext cx="60198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C59E6369-68E9-CAB1-9D16-4B8C907BE3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ნივთიერება მიკროსკოპულ მასშტაბში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pic>
        <p:nvPicPr>
          <p:cNvPr id="16387" name="Picture 7" descr="Untitled-1">
            <a:extLst>
              <a:ext uri="{FF2B5EF4-FFF2-40B4-BE49-F238E27FC236}">
                <a16:creationId xmlns:a16="http://schemas.microsoft.com/office/drawing/2014/main" id="{066AB4DB-EF55-3978-A503-59151D848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80772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8">
            <a:extLst>
              <a:ext uri="{FF2B5EF4-FFF2-40B4-BE49-F238E27FC236}">
                <a16:creationId xmlns:a16="http://schemas.microsoft.com/office/drawing/2014/main" id="{2318E21C-01FC-A14F-954C-F7BFAB43C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812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000">
                <a:solidFill>
                  <a:schemeClr val="bg1"/>
                </a:solidFill>
                <a:latin typeface="Sylfaen" panose="010A0502050306030303" pitchFamily="18" charset="0"/>
              </a:rPr>
              <a:t>ატომი </a:t>
            </a:r>
            <a:r>
              <a:rPr lang="ka-GE" altLang="en-US" sz="2000">
                <a:solidFill>
                  <a:schemeClr val="bg1"/>
                </a:solidFill>
              </a:rPr>
              <a:t>~ 10</a:t>
            </a:r>
            <a:r>
              <a:rPr lang="ka-GE" altLang="en-US" sz="2000" baseline="30000">
                <a:solidFill>
                  <a:schemeClr val="bg1"/>
                </a:solidFill>
              </a:rPr>
              <a:t>–8</a:t>
            </a:r>
            <a:r>
              <a:rPr lang="ka-GE" altLang="en-US" sz="2000">
                <a:solidFill>
                  <a:schemeClr val="bg1"/>
                </a:solidFill>
                <a:latin typeface="Sylfaen" panose="010A0502050306030303" pitchFamily="18" charset="0"/>
              </a:rPr>
              <a:t> სმ</a:t>
            </a:r>
            <a:endParaRPr lang="ru-RU" altLang="en-US" sz="2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6389" name="Text Box 9">
            <a:extLst>
              <a:ext uri="{FF2B5EF4-FFF2-40B4-BE49-F238E27FC236}">
                <a16:creationId xmlns:a16="http://schemas.microsoft.com/office/drawing/2014/main" id="{9EB25066-FF42-04C7-8F39-C2D718F97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648200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000">
                <a:solidFill>
                  <a:schemeClr val="bg1"/>
                </a:solidFill>
                <a:latin typeface="Sylfaen" panose="010A0502050306030303" pitchFamily="18" charset="0"/>
              </a:rPr>
              <a:t>ბირთვი </a:t>
            </a:r>
            <a:r>
              <a:rPr lang="ka-GE" altLang="en-US" sz="2000">
                <a:solidFill>
                  <a:schemeClr val="bg1"/>
                </a:solidFill>
              </a:rPr>
              <a:t>~ 10</a:t>
            </a:r>
            <a:r>
              <a:rPr lang="ka-GE" altLang="en-US" sz="2000" baseline="30000">
                <a:solidFill>
                  <a:schemeClr val="bg1"/>
                </a:solidFill>
              </a:rPr>
              <a:t>–12</a:t>
            </a:r>
            <a:r>
              <a:rPr lang="ka-GE" altLang="en-US" sz="2000">
                <a:solidFill>
                  <a:schemeClr val="bg1"/>
                </a:solidFill>
                <a:latin typeface="Sylfaen" panose="010A0502050306030303" pitchFamily="18" charset="0"/>
              </a:rPr>
              <a:t> სმ</a:t>
            </a:r>
            <a:endParaRPr lang="ru-RU" altLang="en-US" sz="2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6390" name="Text Box 10">
            <a:extLst>
              <a:ext uri="{FF2B5EF4-FFF2-40B4-BE49-F238E27FC236}">
                <a16:creationId xmlns:a16="http://schemas.microsoft.com/office/drawing/2014/main" id="{50B603ED-D8BF-C8E3-905B-8025611A2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505200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000">
                <a:solidFill>
                  <a:schemeClr val="bg1"/>
                </a:solidFill>
                <a:latin typeface="Sylfaen" panose="010A0502050306030303" pitchFamily="18" charset="0"/>
              </a:rPr>
              <a:t>პროტონი </a:t>
            </a:r>
            <a:r>
              <a:rPr lang="ka-GE" altLang="en-US" sz="2000">
                <a:solidFill>
                  <a:schemeClr val="bg1"/>
                </a:solidFill>
              </a:rPr>
              <a:t>~ 10</a:t>
            </a:r>
            <a:r>
              <a:rPr lang="ka-GE" altLang="en-US" sz="2000" baseline="30000">
                <a:solidFill>
                  <a:schemeClr val="bg1"/>
                </a:solidFill>
              </a:rPr>
              <a:t>–13</a:t>
            </a:r>
            <a:r>
              <a:rPr lang="ka-GE" altLang="en-US" sz="2000">
                <a:solidFill>
                  <a:schemeClr val="bg1"/>
                </a:solidFill>
                <a:latin typeface="Sylfaen" panose="010A0502050306030303" pitchFamily="18" charset="0"/>
              </a:rPr>
              <a:t> სმ</a:t>
            </a:r>
            <a:endParaRPr lang="ru-RU" altLang="en-US" sz="2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6391" name="Text Box 11">
            <a:extLst>
              <a:ext uri="{FF2B5EF4-FFF2-40B4-BE49-F238E27FC236}">
                <a16:creationId xmlns:a16="http://schemas.microsoft.com/office/drawing/2014/main" id="{19A2CCF5-1E89-0291-0235-B13BF5110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7150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000">
                <a:solidFill>
                  <a:schemeClr val="bg1"/>
                </a:solidFill>
                <a:latin typeface="Sylfaen" panose="010A0502050306030303" pitchFamily="18" charset="0"/>
              </a:rPr>
              <a:t>კვარკი &lt; </a:t>
            </a:r>
            <a:r>
              <a:rPr lang="ka-GE" altLang="en-US" sz="2000">
                <a:solidFill>
                  <a:schemeClr val="bg1"/>
                </a:solidFill>
              </a:rPr>
              <a:t>10</a:t>
            </a:r>
            <a:r>
              <a:rPr lang="ka-GE" altLang="en-US" sz="2000" baseline="30000">
                <a:solidFill>
                  <a:schemeClr val="bg1"/>
                </a:solidFill>
              </a:rPr>
              <a:t>–16</a:t>
            </a:r>
            <a:r>
              <a:rPr lang="ka-GE" altLang="en-US" sz="2000">
                <a:solidFill>
                  <a:schemeClr val="bg1"/>
                </a:solidFill>
                <a:latin typeface="Sylfaen" panose="010A0502050306030303" pitchFamily="18" charset="0"/>
              </a:rPr>
              <a:t> სმ</a:t>
            </a:r>
            <a:endParaRPr lang="ru-RU" altLang="en-US" sz="2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6392" name="Text Box 12">
            <a:extLst>
              <a:ext uri="{FF2B5EF4-FFF2-40B4-BE49-F238E27FC236}">
                <a16:creationId xmlns:a16="http://schemas.microsoft.com/office/drawing/2014/main" id="{B5424AA0-290F-D6CB-3EA5-310B83828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676400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000">
                <a:solidFill>
                  <a:schemeClr val="bg1"/>
                </a:solidFill>
                <a:latin typeface="Sylfaen" panose="010A0502050306030303" pitchFamily="18" charset="0"/>
              </a:rPr>
              <a:t>ელექტრონი &lt; </a:t>
            </a:r>
            <a:r>
              <a:rPr lang="ka-GE" altLang="en-US" sz="2000">
                <a:solidFill>
                  <a:schemeClr val="bg1"/>
                </a:solidFill>
              </a:rPr>
              <a:t>10</a:t>
            </a:r>
            <a:r>
              <a:rPr lang="ka-GE" altLang="en-US" sz="2000" baseline="30000">
                <a:solidFill>
                  <a:schemeClr val="bg1"/>
                </a:solidFill>
              </a:rPr>
              <a:t>–16</a:t>
            </a:r>
            <a:r>
              <a:rPr lang="ka-GE" altLang="en-US" sz="2000">
                <a:solidFill>
                  <a:schemeClr val="bg1"/>
                </a:solidFill>
                <a:latin typeface="Sylfaen" panose="010A0502050306030303" pitchFamily="18" charset="0"/>
              </a:rPr>
              <a:t> სმ</a:t>
            </a:r>
            <a:endParaRPr lang="ru-RU" altLang="en-US" sz="2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6393" name="Footer Placeholder 2">
            <a:extLst>
              <a:ext uri="{FF2B5EF4-FFF2-40B4-BE49-F238E27FC236}">
                <a16:creationId xmlns:a16="http://schemas.microsoft.com/office/drawing/2014/main" id="{B6573A25-F237-3E71-1D2D-CAB9BE331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6394" name="Slide Number Placeholder 3">
            <a:extLst>
              <a:ext uri="{FF2B5EF4-FFF2-40B4-BE49-F238E27FC236}">
                <a16:creationId xmlns:a16="http://schemas.microsoft.com/office/drawing/2014/main" id="{EA753ECD-F1A2-360C-E154-85628B5757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255A08-DC14-419A-806C-120A5BA33CD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FFC38CBC-7E25-969B-172F-E5377407208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რისგან შედგება ნივთიერება?</a:t>
            </a:r>
          </a:p>
          <a:p>
            <a:pPr eaLnBrk="1" hangingPunct="1">
              <a:buFontTx/>
              <a:buNone/>
            </a:pP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	რა არის ატომის ბირთვში?</a:t>
            </a:r>
          </a:p>
          <a:p>
            <a:pPr eaLnBrk="1" hangingPunct="1">
              <a:buFontTx/>
              <a:buNone/>
            </a:pP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	რისგან შედგება პროტონი?</a:t>
            </a:r>
          </a:p>
          <a:p>
            <a:pPr eaLnBrk="1" hangingPunct="1">
              <a:buFontTx/>
              <a:buNone/>
            </a:pPr>
            <a:endParaRPr lang="ka-GE" altLang="en-US" sz="2000" b="1" i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დაჯახებები მაღალ სიჩქარეზე და დაშლის პროდუქტების დაკვირვება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ექსპერიმენტები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ამაჩქარებელზე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17411" name="Picture 4" descr="collision">
            <a:extLst>
              <a:ext uri="{FF2B5EF4-FFF2-40B4-BE49-F238E27FC236}">
                <a16:creationId xmlns:a16="http://schemas.microsoft.com/office/drawing/2014/main" id="{331F7932-BBCD-2263-E4FB-4018C585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25838"/>
            <a:ext cx="4343400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Footer Placeholder 2">
            <a:extLst>
              <a:ext uri="{FF2B5EF4-FFF2-40B4-BE49-F238E27FC236}">
                <a16:creationId xmlns:a16="http://schemas.microsoft.com/office/drawing/2014/main" id="{1C995880-227B-AA86-9D53-CD85177BD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7413" name="Slide Number Placeholder 3">
            <a:extLst>
              <a:ext uri="{FF2B5EF4-FFF2-40B4-BE49-F238E27FC236}">
                <a16:creationId xmlns:a16="http://schemas.microsoft.com/office/drawing/2014/main" id="{52D4D234-BD63-C126-AF1D-CA917B709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D79757-07DE-496A-9E4F-9CF078DE53A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0AB0F07B-ACE8-10D8-009F-405BAA7700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„ელემენტარული“ ნაწილაკები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ელემენტარული ნაწილაკების </a:t>
            </a: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სტანდარტული მოდელი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გვაძლევს </a:t>
            </a: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დღეს ცნობილი ელემენტარული ნაწილაკების ოჯახებს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–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ლეპტონები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(ფერმიონები: ელექტრონი, მიუონი,...);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–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კვარკები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(ფერმიონები)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–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ბოზონები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(ფოტონი, გლუონი,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W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და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Z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ბოზონი);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ჰიგსის ბოზონი: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18435" name="Footer Placeholder 2">
            <a:extLst>
              <a:ext uri="{FF2B5EF4-FFF2-40B4-BE49-F238E27FC236}">
                <a16:creationId xmlns:a16="http://schemas.microsoft.com/office/drawing/2014/main" id="{67F1DFF9-FF03-C466-603A-62B921D515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FE0EEC6B-89B9-827F-4D89-C4759318AD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D1D689-0DDB-485B-8BC6-5DF11B963B8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5E079CF5-B2D8-376A-2593-D6E36DA088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სტანდარტული მოდელი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20483" name="Footer Placeholder 2">
            <a:extLst>
              <a:ext uri="{FF2B5EF4-FFF2-40B4-BE49-F238E27FC236}">
                <a16:creationId xmlns:a16="http://schemas.microsoft.com/office/drawing/2014/main" id="{F5ECF598-6CB0-C6B0-A538-0022F7BE19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AC507AA6-3F59-387C-BEA3-47E020A373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D9F677-7F27-4258-B045-F62154DBD52D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0485" name="Picture 8">
            <a:extLst>
              <a:ext uri="{FF2B5EF4-FFF2-40B4-BE49-F238E27FC236}">
                <a16:creationId xmlns:a16="http://schemas.microsoft.com/office/drawing/2014/main" id="{B4AF9CE5-4DCE-BF3A-C5D9-80A466546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066800"/>
            <a:ext cx="797718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6" descr="Untitled-1">
            <a:extLst>
              <a:ext uri="{FF2B5EF4-FFF2-40B4-BE49-F238E27FC236}">
                <a16:creationId xmlns:a16="http://schemas.microsoft.com/office/drawing/2014/main" id="{711A33E6-6772-7DA0-659D-AF0DD3D23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425"/>
            <a:ext cx="18954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30AEACAB-E1E3-BC91-A9E9-A1CE72E281E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ელემენტარული ნაწილაკები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19459" name="Footer Placeholder 2">
            <a:extLst>
              <a:ext uri="{FF2B5EF4-FFF2-40B4-BE49-F238E27FC236}">
                <a16:creationId xmlns:a16="http://schemas.microsoft.com/office/drawing/2014/main" id="{E076A418-0102-DF0B-7A0C-3896968AA7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EF6BA8EC-A9B9-72D4-1483-0A155B9BBF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6E9AB6-CFE6-4D9F-8716-3F036BD7C44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19461" name="Picture 7">
            <a:extLst>
              <a:ext uri="{FF2B5EF4-FFF2-40B4-BE49-F238E27FC236}">
                <a16:creationId xmlns:a16="http://schemas.microsoft.com/office/drawing/2014/main" id="{0303CA03-43EC-051A-BA68-E92E465E9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89013"/>
            <a:ext cx="8153400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Standard Model - Wikipedia">
            <a:extLst>
              <a:ext uri="{FF2B5EF4-FFF2-40B4-BE49-F238E27FC236}">
                <a16:creationId xmlns:a16="http://schemas.microsoft.com/office/drawing/2014/main" id="{FCDDF849-EFDB-CE58-2AC5-0E7F5C59E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2A2A1569-7B9A-54A5-CCDC-B577EC6702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ელემენტარული ნაწილაკები</a:t>
            </a: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ნაწილაკი-ანტინაწილაკის წყვილები </a:t>
            </a:r>
          </a:p>
          <a:p>
            <a:pPr algn="ctr"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(მაგ. ელექტრონი+პოზიტრონი)</a:t>
            </a:r>
          </a:p>
          <a:p>
            <a:pPr algn="ctr" eaLnBrk="1" hangingPunct="1">
              <a:buFontTx/>
              <a:buNone/>
            </a:pPr>
            <a:endParaRPr lang="ka-GE" altLang="en-US" sz="20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rgbClr val="00B0F0"/>
                </a:solidFill>
                <a:latin typeface="Sylfaen" panose="010A0502050306030303" pitchFamily="18" charset="0"/>
              </a:rPr>
              <a:t>ანიჰილაცია	      წყვილის გაჩენა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21507" name="Footer Placeholder 2">
            <a:extLst>
              <a:ext uri="{FF2B5EF4-FFF2-40B4-BE49-F238E27FC236}">
                <a16:creationId xmlns:a16="http://schemas.microsoft.com/office/drawing/2014/main" id="{A5903F94-72D1-72AB-1034-0EFAE5BBEB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AA585235-F6F1-5E81-40A7-05DE7DA1D5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53DDEC-0E66-4802-8E0F-47D2C21100C9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1509" name="Picture 2">
            <a:extLst>
              <a:ext uri="{FF2B5EF4-FFF2-40B4-BE49-F238E27FC236}">
                <a16:creationId xmlns:a16="http://schemas.microsoft.com/office/drawing/2014/main" id="{02D0E95F-F6FF-7971-D665-FEBCFE397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3276600"/>
            <a:ext cx="6578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20F71F05-A1CF-6349-F400-CB29C6EFF7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პროტონი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სამი კვარკისაგან შედგენილი ნაწილაკი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კვარკები: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u </a:t>
            </a:r>
            <a:r>
              <a:rPr lang="en-US" altLang="en-US" sz="2800" b="1" dirty="0" err="1">
                <a:solidFill>
                  <a:srgbClr val="FFFF00"/>
                </a:solidFill>
                <a:latin typeface="Sylfaen" panose="010A0502050306030303" pitchFamily="18" charset="0"/>
              </a:rPr>
              <a:t>u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d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კვარკების შემაკავებელი ძალა: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გლუონები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(ძლიერი ურთიერთქმედება)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(ნეიტრონი: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[ u d </a:t>
            </a:r>
            <a:r>
              <a:rPr lang="en-US" altLang="en-US" sz="2800" b="1" dirty="0" err="1">
                <a:solidFill>
                  <a:schemeClr val="bg1"/>
                </a:solidFill>
                <a:latin typeface="Sylfaen" panose="010A0502050306030303" pitchFamily="18" charset="0"/>
              </a:rPr>
              <a:t>d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] 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</a:p>
        </p:txBody>
      </p:sp>
      <p:pic>
        <p:nvPicPr>
          <p:cNvPr id="22531" name="Picture 7" descr="225px-Quark_structure_proton_svg">
            <a:extLst>
              <a:ext uri="{FF2B5EF4-FFF2-40B4-BE49-F238E27FC236}">
                <a16:creationId xmlns:a16="http://schemas.microsoft.com/office/drawing/2014/main" id="{1AF073E5-4AEF-499E-6D0F-5F62C7C6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30575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Footer Placeholder 2">
            <a:extLst>
              <a:ext uri="{FF2B5EF4-FFF2-40B4-BE49-F238E27FC236}">
                <a16:creationId xmlns:a16="http://schemas.microsoft.com/office/drawing/2014/main" id="{580DD219-0829-EEEA-80E2-02C2C989E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2533" name="Slide Number Placeholder 3">
            <a:extLst>
              <a:ext uri="{FF2B5EF4-FFF2-40B4-BE49-F238E27FC236}">
                <a16:creationId xmlns:a16="http://schemas.microsoft.com/office/drawing/2014/main" id="{0A34CF02-0F86-49D8-D2D3-858CFAD654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663FE8-DD9F-4334-8793-ED96D70C82C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DC85C0BB-6DE4-4866-4541-30023066E60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წინა ლექციაში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გრავიტაციული მიზიდულობის ძალა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თავისუფალი ვარდნის აჩქარება</a:t>
            </a: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მოძრაობა ორბიტაზე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პირველი კოსმოსური სიჩქარე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მეორე კოსმოსური სიჩქარე</a:t>
            </a: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წონა და	უწონობა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6147" name="Footer Placeholder 2">
            <a:extLst>
              <a:ext uri="{FF2B5EF4-FFF2-40B4-BE49-F238E27FC236}">
                <a16:creationId xmlns:a16="http://schemas.microsoft.com/office/drawing/2014/main" id="{D230B2D2-6940-91F8-ABC2-C0B8C0FFFA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D9CF8D55-8886-4ECE-FA0F-D7810A0C40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38640D-9F4E-4460-8B75-8DE49844C4B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0E49C4D0-4756-B8A5-541D-73C940074FA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ატომი: ზომა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ატომი შედგება ატომ–ბირთვისა და მის გარშემო მბრუნავი ელექტრონებისაგან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ატომი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100 000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ბირთვი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R</a:t>
            </a: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ატომი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 – გარე ელექტრონული შრის რადიუსი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R</a:t>
            </a: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ბირთვი 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– ბირთვის რადიუსი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R</a:t>
            </a: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ატომი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 ~ 1 Å ,	 1 Å (ანგსტრომი) = 10</a:t>
            </a:r>
            <a:r>
              <a:rPr lang="ka-GE" altLang="en-US" sz="2800" b="1" baseline="30000">
                <a:solidFill>
                  <a:schemeClr val="bg1"/>
                </a:solidFill>
                <a:latin typeface="Times New Roman" panose="02020603050405020304" pitchFamily="18" charset="0"/>
              </a:rPr>
              <a:t>–10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მ = 0.1 ნმ</a:t>
            </a:r>
          </a:p>
        </p:txBody>
      </p:sp>
      <p:pic>
        <p:nvPicPr>
          <p:cNvPr id="23555" name="Picture 4" descr="atom">
            <a:extLst>
              <a:ext uri="{FF2B5EF4-FFF2-40B4-BE49-F238E27FC236}">
                <a16:creationId xmlns:a16="http://schemas.microsoft.com/office/drawing/2014/main" id="{B7D49A45-2812-0B65-8C2A-8DA4F354B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38300"/>
            <a:ext cx="30035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Footer Placeholder 2">
            <a:extLst>
              <a:ext uri="{FF2B5EF4-FFF2-40B4-BE49-F238E27FC236}">
                <a16:creationId xmlns:a16="http://schemas.microsoft.com/office/drawing/2014/main" id="{E3C4A427-895C-1E70-D483-7BF1BEDD7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3557" name="Slide Number Placeholder 3">
            <a:extLst>
              <a:ext uri="{FF2B5EF4-FFF2-40B4-BE49-F238E27FC236}">
                <a16:creationId xmlns:a16="http://schemas.microsoft.com/office/drawing/2014/main" id="{8DD80062-49DA-C462-13C9-F44268779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C1D7C7-1A84-4345-965D-096AA2CD23B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48BCDF30-0C44-B83A-A296-58FBBEC51A1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ატომი: მასა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მასის განაწილება წყალბადის ატომში</a:t>
            </a:r>
          </a:p>
          <a:p>
            <a:pPr eaLnBrk="1" hangingPunct="1">
              <a:buFontTx/>
              <a:buNone/>
            </a:pPr>
            <a:r>
              <a:rPr lang="ka-GE" altLang="en-US" sz="20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ბირთვი 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=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0.9995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ატომი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endParaRPr lang="ka-GE" altLang="en-US" sz="2800" b="1" baseline="-250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M</a:t>
            </a:r>
            <a:r>
              <a:rPr lang="ka-GE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ატომი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– ატომის სრული მასა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M</a:t>
            </a:r>
            <a:r>
              <a:rPr lang="ka-GE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ბირთვი 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– ბირთვის მასა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წყალბადის ატომის მასის 99.95% თავმოყრილია ბირთვში. უფრო მძიმე ქიმიური ელემენტებისათვის ეს პროცენტული თანაფარდობა უფრო დიდია</a:t>
            </a:r>
          </a:p>
        </p:txBody>
      </p:sp>
      <p:sp>
        <p:nvSpPr>
          <p:cNvPr id="24579" name="Footer Placeholder 2">
            <a:extLst>
              <a:ext uri="{FF2B5EF4-FFF2-40B4-BE49-F238E27FC236}">
                <a16:creationId xmlns:a16="http://schemas.microsoft.com/office/drawing/2014/main" id="{3012736D-F6EA-1CE7-A583-3E5E20502A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AD175B1B-24B1-1022-77C1-B4737216A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67D1DD-30B5-4E5D-BDDC-DA9C1A66D18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28698A3B-1F6A-5533-514C-14E18F39A39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ატომის ბირთვი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ატომის ბირთვი შესაძლებელია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დავშალოთ ნუკლონებათ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არსებობს ორი ტიპის ნუკლონი: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– დადებითად დამუხტული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პროტონი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– ნეიტრალური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ნეიტრონი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25603" name="Picture 6" descr="Untitled-1">
            <a:extLst>
              <a:ext uri="{FF2B5EF4-FFF2-40B4-BE49-F238E27FC236}">
                <a16:creationId xmlns:a16="http://schemas.microsoft.com/office/drawing/2014/main" id="{3FAA6E08-08C7-9E72-3E00-1BD5DE268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2383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Footer Placeholder 2">
            <a:extLst>
              <a:ext uri="{FF2B5EF4-FFF2-40B4-BE49-F238E27FC236}">
                <a16:creationId xmlns:a16="http://schemas.microsoft.com/office/drawing/2014/main" id="{FA4AFE47-73F7-2B5F-05EE-A4609F1F93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5605" name="Slide Number Placeholder 3">
            <a:extLst>
              <a:ext uri="{FF2B5EF4-FFF2-40B4-BE49-F238E27FC236}">
                <a16:creationId xmlns:a16="http://schemas.microsoft.com/office/drawing/2014/main" id="{0DFB6218-C8CE-8E93-2370-14A3165270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E81256-CCBC-493D-907C-DBCA9517F23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C5B551C8-C270-F1F3-FC4B-9B98EFAC63A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ატომის ელექტრონული გარსი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ატომის ბირთვის ირგვლივ დიდი სიჩქარით ბრუნავენ ელექტრონები, ანუ ქმნიან ე.წ. 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ელექტრონულ ღრუბელს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000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ელექტრონი უარყოფითად დამუხტული ელემენტარული ნაწილაკია;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0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ნეიტრალურ ატომში ელექტრონების რაოდენობა უდრის ატომის ბირთვში პროტონების რაოდენობას;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ატომის 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ელექტრონული გარსის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თვისებები განაპირობებს ნივთიერების 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ქიმიურ თვისებებს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;</a:t>
            </a:r>
          </a:p>
        </p:txBody>
      </p:sp>
      <p:sp>
        <p:nvSpPr>
          <p:cNvPr id="26627" name="Footer Placeholder 2">
            <a:extLst>
              <a:ext uri="{FF2B5EF4-FFF2-40B4-BE49-F238E27FC236}">
                <a16:creationId xmlns:a16="http://schemas.microsoft.com/office/drawing/2014/main" id="{7CD40D25-DD62-B00C-A080-931465E087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ADFEBC77-35D3-9A33-2FF1-81E445F05F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5C9FD2-7BF5-480E-BD18-9DAB5E5F5308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0A80713E-B3E1-4130-3697-96D267FFAE9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ატომები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სხვადასხვა ტიპის ატომები: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სხვადასხვა ქიმიური ელემენტები;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ის, თუ რომელი ქიმიური ელემენტია ატომი, განისაზღვრება ატომის ბირთვში პროტონების რაოდენობით;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წყალბადი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H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  – 1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პროტონი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ჰელიუმი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He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– 2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პროტონი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ჟანგბადი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(O)   –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8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პროტონი</a:t>
            </a:r>
          </a:p>
        </p:txBody>
      </p:sp>
      <p:sp>
        <p:nvSpPr>
          <p:cNvPr id="27651" name="Footer Placeholder 2">
            <a:extLst>
              <a:ext uri="{FF2B5EF4-FFF2-40B4-BE49-F238E27FC236}">
                <a16:creationId xmlns:a16="http://schemas.microsoft.com/office/drawing/2014/main" id="{40D0079B-64F5-1DA5-C672-4CA6784E7A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04B5FA42-05A4-E0F6-8C56-0D562F5E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1F0831-31F8-4085-A75C-185EB99614F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22FD36B0-9CFF-3374-0F46-3D820D30F34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ქიმიური ელემენტები</a:t>
            </a: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(მენდელეევის) პერიოდული სისტემა</a:t>
            </a:r>
          </a:p>
        </p:txBody>
      </p:sp>
      <p:pic>
        <p:nvPicPr>
          <p:cNvPr id="28675" name="Picture 5" descr="metalebi-da-shenadnobebi-2013tvalsachinoeba-mendeleevis-sistema">
            <a:extLst>
              <a:ext uri="{FF2B5EF4-FFF2-40B4-BE49-F238E27FC236}">
                <a16:creationId xmlns:a16="http://schemas.microsoft.com/office/drawing/2014/main" id="{609E5D93-B037-3320-5211-E1E309E7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600200"/>
            <a:ext cx="7453312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Footer Placeholder 2">
            <a:extLst>
              <a:ext uri="{FF2B5EF4-FFF2-40B4-BE49-F238E27FC236}">
                <a16:creationId xmlns:a16="http://schemas.microsoft.com/office/drawing/2014/main" id="{6EF7E078-CB48-68AE-7566-E199AAEAE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8677" name="Slide Number Placeholder 3">
            <a:extLst>
              <a:ext uri="{FF2B5EF4-FFF2-40B4-BE49-F238E27FC236}">
                <a16:creationId xmlns:a16="http://schemas.microsoft.com/office/drawing/2014/main" id="{4D1DFB38-38D0-2AD2-69DE-95E3F411B6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52DF57-4079-4981-A7F5-B8C303D9BD4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83DB3695-7CA8-41D0-C581-01A8893B933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ქიმიური ელემენტები</a:t>
            </a: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მსუბუქი და მძიმე ატომები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29699" name="Picture 6" descr="Untitled-1">
            <a:extLst>
              <a:ext uri="{FF2B5EF4-FFF2-40B4-BE49-F238E27FC236}">
                <a16:creationId xmlns:a16="http://schemas.microsoft.com/office/drawing/2014/main" id="{D3A87830-D279-3885-F1F1-23C785540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43063"/>
            <a:ext cx="70104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Footer Placeholder 2">
            <a:extLst>
              <a:ext uri="{FF2B5EF4-FFF2-40B4-BE49-F238E27FC236}">
                <a16:creationId xmlns:a16="http://schemas.microsoft.com/office/drawing/2014/main" id="{FD69A718-6534-2663-6ABF-E33615F44B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9701" name="Slide Number Placeholder 3">
            <a:extLst>
              <a:ext uri="{FF2B5EF4-FFF2-40B4-BE49-F238E27FC236}">
                <a16:creationId xmlns:a16="http://schemas.microsoft.com/office/drawing/2014/main" id="{AF2647AB-9B99-E8A0-E605-C75EB3779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0949DF-1CA0-4CEE-9420-10E7F1C510E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FE34595D-8CE6-AD1F-2EF2-F15CA398F71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იზოტოპები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ორ ატომს ეწოდება ერთიდაიგივე ქიმიური ელემენტის იზოტოპი, თუკი მათში პროტონების რაოდებობა ტოლია, ხოლო ნეიტრონების რაოდენობა – განსხვავებული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წყალბადის იზოტოპები: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დეიტერიუმი 	(1 პროტონი + 1 ნეიტრონი)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თრითიუმი	(1 პროტონი +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ნეიტრონი)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30723" name="Picture 4" descr="isotope">
            <a:extLst>
              <a:ext uri="{FF2B5EF4-FFF2-40B4-BE49-F238E27FC236}">
                <a16:creationId xmlns:a16="http://schemas.microsoft.com/office/drawing/2014/main" id="{A0C79B74-3591-D746-5472-1DFA84320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65675"/>
            <a:ext cx="38100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Footer Placeholder 2">
            <a:extLst>
              <a:ext uri="{FF2B5EF4-FFF2-40B4-BE49-F238E27FC236}">
                <a16:creationId xmlns:a16="http://schemas.microsoft.com/office/drawing/2014/main" id="{70B09CBF-971B-F39E-BC9D-ED8E97F492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0725" name="Slide Number Placeholder 3">
            <a:extLst>
              <a:ext uri="{FF2B5EF4-FFF2-40B4-BE49-F238E27FC236}">
                <a16:creationId xmlns:a16="http://schemas.microsoft.com/office/drawing/2014/main" id="{46D0732F-27CD-8D65-DC72-D032D9F03B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9FE6B4-F12C-43C8-B868-47578B6A633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DDC10E72-0488-FF32-F9B4-DEC7F4827B3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იზოტოპები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სხვადასხვა ქიმიურ ელემენტს შეიძლება გააჩნდეს სხვადასხვა რაოდენობის იზოტოპ: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ნახშირბადი: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ურანი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U234, U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235,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U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238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იზოტოპებს გააჩნიათ ერთიდაიგივე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rgbClr val="92D050"/>
                </a:solidFill>
                <a:latin typeface="Sylfaen" panose="010A0502050306030303" pitchFamily="18" charset="0"/>
              </a:rPr>
              <a:t>ქიმიური თვისებები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, მაგრამ განსხვავებული თვისებები 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ბირთვული რეაქციებისას 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(მაგ. ბირთვის სპონტანური დაშლა: რადიაქტივობა)</a:t>
            </a:r>
          </a:p>
        </p:txBody>
      </p:sp>
      <p:pic>
        <p:nvPicPr>
          <p:cNvPr id="31747" name="Picture 5" descr="isotopes">
            <a:extLst>
              <a:ext uri="{FF2B5EF4-FFF2-40B4-BE49-F238E27FC236}">
                <a16:creationId xmlns:a16="http://schemas.microsoft.com/office/drawing/2014/main" id="{B81C33AF-BF6A-9E77-CAAA-53FD36D38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3937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Footer Placeholder 2">
            <a:extLst>
              <a:ext uri="{FF2B5EF4-FFF2-40B4-BE49-F238E27FC236}">
                <a16:creationId xmlns:a16="http://schemas.microsoft.com/office/drawing/2014/main" id="{D0B4962A-AD0E-E058-FABE-5CEEB0C4E5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1749" name="Slide Number Placeholder 3">
            <a:extLst>
              <a:ext uri="{FF2B5EF4-FFF2-40B4-BE49-F238E27FC236}">
                <a16:creationId xmlns:a16="http://schemas.microsoft.com/office/drawing/2014/main" id="{D3EE6E21-D1B0-EE4E-86BA-D0B7D59538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0B1692-BABE-4B49-94C8-3C8F3570FE0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D57599DF-B112-6B72-AAF2-3FDA7052012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ურანი (</a:t>
            </a:r>
            <a:r>
              <a:rPr lang="en-US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U</a:t>
            </a: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235)</a:t>
            </a: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2772" name="Footer Placeholder 2">
            <a:extLst>
              <a:ext uri="{FF2B5EF4-FFF2-40B4-BE49-F238E27FC236}">
                <a16:creationId xmlns:a16="http://schemas.microsoft.com/office/drawing/2014/main" id="{1FF7EBFD-543E-82F7-00B8-10EB27E4A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2773" name="Slide Number Placeholder 3">
            <a:extLst>
              <a:ext uri="{FF2B5EF4-FFF2-40B4-BE49-F238E27FC236}">
                <a16:creationId xmlns:a16="http://schemas.microsoft.com/office/drawing/2014/main" id="{96542BC1-3110-3C86-CB34-45FF4BC91C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291A3B-23D7-494D-9B54-FDB3E535552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9_uran235">
            <a:hlinkClick r:id="" action="ppaction://media"/>
            <a:extLst>
              <a:ext uri="{FF2B5EF4-FFF2-40B4-BE49-F238E27FC236}">
                <a16:creationId xmlns:a16="http://schemas.microsoft.com/office/drawing/2014/main" id="{95F2B347-19CD-3898-0794-DFB7A5872D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" y="1295400"/>
            <a:ext cx="75438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3">
            <a:extLst>
              <a:ext uri="{FF2B5EF4-FFF2-40B4-BE49-F238E27FC236}">
                <a16:creationId xmlns:a16="http://schemas.microsoft.com/office/drawing/2014/main" id="{8C57426B-0C4F-48FD-3B66-4E47C3E4E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47838"/>
            <a:ext cx="27432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CBBE365D-7231-C9F7-1CFD-3CB46C6E849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მატერია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რისგან შედგება მატერია?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7172" name="Picture 4" descr="1">
            <a:extLst>
              <a:ext uri="{FF2B5EF4-FFF2-40B4-BE49-F238E27FC236}">
                <a16:creationId xmlns:a16="http://schemas.microsoft.com/office/drawing/2014/main" id="{6E72BEAF-6BF6-44C1-332F-113B1DA23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2">
            <a:extLst>
              <a:ext uri="{FF2B5EF4-FFF2-40B4-BE49-F238E27FC236}">
                <a16:creationId xmlns:a16="http://schemas.microsoft.com/office/drawing/2014/main" id="{D1B5242A-2BFB-A9EC-98A2-7E2D0AE6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02138"/>
            <a:ext cx="32766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 descr="4">
            <a:extLst>
              <a:ext uri="{FF2B5EF4-FFF2-40B4-BE49-F238E27FC236}">
                <a16:creationId xmlns:a16="http://schemas.microsoft.com/office/drawing/2014/main" id="{FF77C281-8AB6-7F83-5A2D-F384BEF0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52800"/>
            <a:ext cx="46482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iceberg_1">
            <a:extLst>
              <a:ext uri="{FF2B5EF4-FFF2-40B4-BE49-F238E27FC236}">
                <a16:creationId xmlns:a16="http://schemas.microsoft.com/office/drawing/2014/main" id="{2083DDB4-8A22-5BB0-3E3C-5BFB63A2B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23622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Footer Placeholder 2">
            <a:extLst>
              <a:ext uri="{FF2B5EF4-FFF2-40B4-BE49-F238E27FC236}">
                <a16:creationId xmlns:a16="http://schemas.microsoft.com/office/drawing/2014/main" id="{B3F9A761-27F2-5D20-EC1C-E7FECD7AF6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7177" name="Slide Number Placeholder 3">
            <a:extLst>
              <a:ext uri="{FF2B5EF4-FFF2-40B4-BE49-F238E27FC236}">
                <a16:creationId xmlns:a16="http://schemas.microsoft.com/office/drawing/2014/main" id="{9162D3F5-DDBE-6D32-7B8C-8503224256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41267D-94B0-457C-B3BD-3EDE1F11ABC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47D19A65-E928-50AB-6174-8EF46E369A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მოლეკულები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შესაძლებელია რამოდენიმე ატომი შეერთდეს და მოგვცეს ქიმიური ნაერთი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- 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მოლეკულა.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მაგალითად: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წყალი </a:t>
            </a: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H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0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წყლის მოლეკულა: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ჟანგბადის და ორი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წყალბადის ატომის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ნაერთი</a:t>
            </a: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33795" name="Picture 8" descr="Untitled-1">
            <a:extLst>
              <a:ext uri="{FF2B5EF4-FFF2-40B4-BE49-F238E27FC236}">
                <a16:creationId xmlns:a16="http://schemas.microsoft.com/office/drawing/2014/main" id="{CFE5031A-849E-D9E4-19D7-A73F90517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57600"/>
            <a:ext cx="29718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Footer Placeholder 2">
            <a:extLst>
              <a:ext uri="{FF2B5EF4-FFF2-40B4-BE49-F238E27FC236}">
                <a16:creationId xmlns:a16="http://schemas.microsoft.com/office/drawing/2014/main" id="{E5A99581-C3A2-7FC6-55C8-2514100B0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3797" name="Slide Number Placeholder 3">
            <a:extLst>
              <a:ext uri="{FF2B5EF4-FFF2-40B4-BE49-F238E27FC236}">
                <a16:creationId xmlns:a16="http://schemas.microsoft.com/office/drawing/2014/main" id="{F4545767-AD48-E670-D4F8-15EDF02F34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3BB084-038A-4652-83D9-AD0159EFE22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AA77DC7C-015D-6CC1-E59E-E7DDF579AC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ნივთიერების აგრეგატული მდგომარეობები</a:t>
            </a:r>
            <a:endParaRPr lang="ka-GE" altLang="en-US" sz="2800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მყარ სხეულებში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ატომები ირხევიან ქაოსურად ფიქსირებული მდგომარეობის ირგვლივ;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სითხეებში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მოლეკულები განლაგებული არიან მჭიდროდ, მაგრამ გადაადგილდებიან ქაოსურად;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აირებში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მოლეკულები დაფრინავენ თავისუფლად და ეხაჯებიან ერთმანეთს ქაოსურად;</a:t>
            </a: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0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პლაზმაში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ატომები იონიზირებულია: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დადებითი იონები და უარყოფითი ელექტრონები გადაადგილდებიან აირების მსგავსად;</a:t>
            </a:r>
          </a:p>
        </p:txBody>
      </p:sp>
      <p:sp>
        <p:nvSpPr>
          <p:cNvPr id="34819" name="Footer Placeholder 2">
            <a:extLst>
              <a:ext uri="{FF2B5EF4-FFF2-40B4-BE49-F238E27FC236}">
                <a16:creationId xmlns:a16="http://schemas.microsoft.com/office/drawing/2014/main" id="{EF419A07-369B-3824-EDD5-D38485F1BA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A3841F2D-E469-1A6C-7849-91FED507E5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9D573A-ADC9-4320-B601-5703E7EAC32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0AC83A09-83D0-0A75-4FD9-53E4A061FCB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ნივთიერების მდგომარეობები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– 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მყარი სხეული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ინარჩუნებს ფორმას და 	მოცულობას;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– 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სითხე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ინარჩუნებს მოცულობას;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– 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აირი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ავსებს ნებისმიერი ფორმის და მოცულობის 	ჭურჭელს;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- 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პლაზმა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ავსებს ნებისმიერი ფორმის ჭურჭელს და 	ასხივებს;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pic>
        <p:nvPicPr>
          <p:cNvPr id="35843" name="Picture 5" descr="image19">
            <a:extLst>
              <a:ext uri="{FF2B5EF4-FFF2-40B4-BE49-F238E27FC236}">
                <a16:creationId xmlns:a16="http://schemas.microsoft.com/office/drawing/2014/main" id="{85014691-C5C6-833F-AAF7-47B506DC4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70438"/>
            <a:ext cx="71628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Footer Placeholder 2">
            <a:extLst>
              <a:ext uri="{FF2B5EF4-FFF2-40B4-BE49-F238E27FC236}">
                <a16:creationId xmlns:a16="http://schemas.microsoft.com/office/drawing/2014/main" id="{44383209-56C8-BF17-CEA6-EBBF3DB1B3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5845" name="Slide Number Placeholder 3">
            <a:extLst>
              <a:ext uri="{FF2B5EF4-FFF2-40B4-BE49-F238E27FC236}">
                <a16:creationId xmlns:a16="http://schemas.microsoft.com/office/drawing/2014/main" id="{06710816-A7AA-9951-3EE2-B63EFAECAB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4C962C-1E42-472D-AE88-DCF0A8C1E84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EF67A17D-1721-0682-F229-3C459D24F3B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მყარი სხეული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სუფრის მარილის: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Na Cl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ნატრიუმის და ქლორის ატომების კრისტალური სტრუქტურა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ატომები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ირხევიან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წონასწორული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მდგომარეობის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ირგვლივ</a:t>
            </a:r>
          </a:p>
        </p:txBody>
      </p:sp>
      <p:pic>
        <p:nvPicPr>
          <p:cNvPr id="36867" name="Picture 4" descr="Sodium-chloride-3D-ionic copy">
            <a:extLst>
              <a:ext uri="{FF2B5EF4-FFF2-40B4-BE49-F238E27FC236}">
                <a16:creationId xmlns:a16="http://schemas.microsoft.com/office/drawing/2014/main" id="{083082E8-2BED-3730-3385-227DCF74B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89213"/>
            <a:ext cx="4419600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Footer Placeholder 2">
            <a:extLst>
              <a:ext uri="{FF2B5EF4-FFF2-40B4-BE49-F238E27FC236}">
                <a16:creationId xmlns:a16="http://schemas.microsoft.com/office/drawing/2014/main" id="{EE745626-3568-EBA8-6FCC-FBED5B2BD0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6869" name="Slide Number Placeholder 3">
            <a:extLst>
              <a:ext uri="{FF2B5EF4-FFF2-40B4-BE49-F238E27FC236}">
                <a16:creationId xmlns:a16="http://schemas.microsoft.com/office/drawing/2014/main" id="{0EFF1DC9-2C0D-53B4-1157-6F27E5245F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7A5CFC-9F41-4773-BBBB-5F619A6C59F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088C8042-E5D0-9089-1EBB-9D50B86E0B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სითხე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წყალის მოლეკულები (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H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O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სითხეში: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მოლეკულებს არ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გააჩნიათ ფიქსირებული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მდგომარეობა და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შეუძლიათ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გადაადგილება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თავისუფლად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სითხის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მოცულობაში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37891" name="Picture 5" descr="Untitled-1">
            <a:extLst>
              <a:ext uri="{FF2B5EF4-FFF2-40B4-BE49-F238E27FC236}">
                <a16:creationId xmlns:a16="http://schemas.microsoft.com/office/drawing/2014/main" id="{82F2F4AE-BA5A-38F2-EAB1-9CD7CE22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88620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Footer Placeholder 2">
            <a:extLst>
              <a:ext uri="{FF2B5EF4-FFF2-40B4-BE49-F238E27FC236}">
                <a16:creationId xmlns:a16="http://schemas.microsoft.com/office/drawing/2014/main" id="{F303B976-44E2-E08B-15FB-CEF895E2EF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7893" name="Slide Number Placeholder 3">
            <a:extLst>
              <a:ext uri="{FF2B5EF4-FFF2-40B4-BE49-F238E27FC236}">
                <a16:creationId xmlns:a16="http://schemas.microsoft.com/office/drawing/2014/main" id="{2382666E-0196-502E-20C7-CA87045450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3B9EFC-9D2B-4251-BBB1-33011A924B3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DCA5E0CA-6CF1-6AF6-0325-2138B5E3E02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ჰაერი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ჰაერი შედგება ძირითადად აზოტისა და ჟანგბადისაგან: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(78%)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O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(21%)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აზოტის და ჟანგბადის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მოლეკულების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ქაოსური მოძრაობა</a:t>
            </a:r>
          </a:p>
        </p:txBody>
      </p:sp>
      <p:pic>
        <p:nvPicPr>
          <p:cNvPr id="38915" name="Picture 4" descr="Untitled-1">
            <a:extLst>
              <a:ext uri="{FF2B5EF4-FFF2-40B4-BE49-F238E27FC236}">
                <a16:creationId xmlns:a16="http://schemas.microsoft.com/office/drawing/2014/main" id="{70A00F1B-99E2-076E-15E0-16C2AEBFA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0"/>
            <a:ext cx="441960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Footer Placeholder 2">
            <a:extLst>
              <a:ext uri="{FF2B5EF4-FFF2-40B4-BE49-F238E27FC236}">
                <a16:creationId xmlns:a16="http://schemas.microsoft.com/office/drawing/2014/main" id="{6B7D3E09-E96A-40CB-1CAC-9985DA902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8917" name="Slide Number Placeholder 3">
            <a:extLst>
              <a:ext uri="{FF2B5EF4-FFF2-40B4-BE49-F238E27FC236}">
                <a16:creationId xmlns:a16="http://schemas.microsoft.com/office/drawing/2014/main" id="{2E36FCB7-F7F4-1F87-B23E-158A2B5A9E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EE1A29-0C50-4130-A96A-33ED1A4409B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5ED83AD3-EDBF-A05C-93CB-0649F9D06D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პლაზმა</a:t>
            </a:r>
          </a:p>
          <a:p>
            <a:pPr eaLnBrk="1" hangingPunct="1">
              <a:buFontTx/>
              <a:buNone/>
            </a:pPr>
            <a:endParaRPr lang="ka-GE" altLang="en-US" sz="1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პლაზმურ მდგომარეობაში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აირი იონიზირებულია</a:t>
            </a:r>
          </a:p>
          <a:p>
            <a:pPr eaLnBrk="1" hangingPunct="1">
              <a:buFontTx/>
              <a:buNone/>
            </a:pPr>
            <a:endParaRPr lang="ka-GE" altLang="en-US" sz="20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ატომების იონები და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ელექტრონები ერთმანეთის ველში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მოძრაობენ თავისუფლად </a:t>
            </a:r>
          </a:p>
        </p:txBody>
      </p:sp>
      <p:pic>
        <p:nvPicPr>
          <p:cNvPr id="39939" name="Picture 5" descr="150px-Candleburning">
            <a:extLst>
              <a:ext uri="{FF2B5EF4-FFF2-40B4-BE49-F238E27FC236}">
                <a16:creationId xmlns:a16="http://schemas.microsoft.com/office/drawing/2014/main" id="{A8B5C6AC-A7C2-9166-3AAE-5FB7429CA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30" y="458836"/>
            <a:ext cx="2494727" cy="472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 descr="imageController">
            <a:extLst>
              <a:ext uri="{FF2B5EF4-FFF2-40B4-BE49-F238E27FC236}">
                <a16:creationId xmlns:a16="http://schemas.microsoft.com/office/drawing/2014/main" id="{850F50BF-C58C-7916-9139-5BE7C4EEA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0"/>
            <a:ext cx="2133600" cy="226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Footer Placeholder 2">
            <a:extLst>
              <a:ext uri="{FF2B5EF4-FFF2-40B4-BE49-F238E27FC236}">
                <a16:creationId xmlns:a16="http://schemas.microsoft.com/office/drawing/2014/main" id="{59137642-FADA-D643-4C3A-011F348FA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9942" name="Slide Number Placeholder 3">
            <a:extLst>
              <a:ext uri="{FF2B5EF4-FFF2-40B4-BE49-F238E27FC236}">
                <a16:creationId xmlns:a16="http://schemas.microsoft.com/office/drawing/2014/main" id="{A6974835-CBCF-72F8-CAF6-C25361580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A82971-DBC8-4C10-9572-D3FDAE1BB6E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4ABF9C-9ED2-8AB7-D446-740A4AA6E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788" y="5181600"/>
            <a:ext cx="3150212" cy="161474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9DEB3815-94DA-4136-A358-74F286F41F9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  <a:latin typeface="Sylfaen" panose="010A0502050306030303" pitchFamily="18" charset="0"/>
              </a:rPr>
              <a:t>ატომების მოძრაობა</a:t>
            </a:r>
            <a:endParaRPr lang="ka-GE" altLang="en-US" sz="2800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ატომები მოძრაობენ ქაოსურად ყველა აგრეგატულ მდგომარეობაში.</a:t>
            </a:r>
          </a:p>
          <a:p>
            <a:pPr eaLnBrk="1" hangingPunct="1">
              <a:buFontTx/>
              <a:buNone/>
            </a:pPr>
            <a:endParaRPr lang="ka-GE" altLang="en-US" sz="16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ატომების და მოლეკულების აოსური მოძრაობის სიჩქარე იზრდება ტემპერატურის მატებასთან ერთად.</a:t>
            </a:r>
          </a:p>
        </p:txBody>
      </p:sp>
      <p:pic>
        <p:nvPicPr>
          <p:cNvPr id="40963" name="Picture 6" descr="3-states">
            <a:extLst>
              <a:ext uri="{FF2B5EF4-FFF2-40B4-BE49-F238E27FC236}">
                <a16:creationId xmlns:a16="http://schemas.microsoft.com/office/drawing/2014/main" id="{CEB2C703-FA17-076F-FAFF-04A671915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6096000" cy="255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Footer Placeholder 2">
            <a:extLst>
              <a:ext uri="{FF2B5EF4-FFF2-40B4-BE49-F238E27FC236}">
                <a16:creationId xmlns:a16="http://schemas.microsoft.com/office/drawing/2014/main" id="{A0128D73-2594-59EE-786C-EF1F3C454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0965" name="Slide Number Placeholder 3">
            <a:extLst>
              <a:ext uri="{FF2B5EF4-FFF2-40B4-BE49-F238E27FC236}">
                <a16:creationId xmlns:a16="http://schemas.microsoft.com/office/drawing/2014/main" id="{96F7654B-1BCA-2572-95AC-5DC38DBC15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4D6A4D-B437-40C5-AE82-5E605C1B7B2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91867DDE-7B8D-E897-E433-5400BA7377B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მიკრო და მაკრო სამყარო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მიკროსამყარო: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ატომები და მოლეკულები;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ქაოსური მოძრაობა და დაჯახებები;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მაკროსამყარო: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მყარი სხეული, სითხე, აირი;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სიმკვრივე, წნევა, ტემპერატურა;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მიკრო სამყაროს ფიზიკა განაპირობებს მაკრო სამყაროს თვისებებს: </a:t>
            </a:r>
            <a:r>
              <a:rPr lang="ka-GE" altLang="en-US" sz="2800" b="1" i="1" dirty="0">
                <a:solidFill>
                  <a:schemeClr val="bg1"/>
                </a:solidFill>
                <a:latin typeface="Sylfaen" panose="010A0502050306030303" pitchFamily="18" charset="0"/>
              </a:rPr>
              <a:t>მაგალითად დიფუზია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41987" name="Footer Placeholder 2">
            <a:extLst>
              <a:ext uri="{FF2B5EF4-FFF2-40B4-BE49-F238E27FC236}">
                <a16:creationId xmlns:a16="http://schemas.microsoft.com/office/drawing/2014/main" id="{1B099CF9-E047-7B3F-7452-17B72E951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A209B72C-0A71-1D98-06E1-9FFD831B84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033B11-A86D-4111-B2FF-6EA34863930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B2C7BA1C-ABDF-AB5D-E15A-91F29C311E2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დიფუზია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შეხებაში მყოფი ორი სხვადასხვა ნივთიერების მოლეკულები დროთა განმავლომაში ერთმანეთში ირევა. ამ პროცესს ფიზიკური დიფუზია ეწოდება.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დიფუზიის მიზეზია ნივთიერებებში მოლეკულების ქაოსური მოძრაობა	</a:t>
            </a:r>
          </a:p>
        </p:txBody>
      </p:sp>
      <p:pic>
        <p:nvPicPr>
          <p:cNvPr id="43011" name="Picture 5" descr="Untitled-1">
            <a:extLst>
              <a:ext uri="{FF2B5EF4-FFF2-40B4-BE49-F238E27FC236}">
                <a16:creationId xmlns:a16="http://schemas.microsoft.com/office/drawing/2014/main" id="{D911CAA0-AB88-60EC-E485-0844860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73413"/>
            <a:ext cx="58674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Footer Placeholder 2">
            <a:extLst>
              <a:ext uri="{FF2B5EF4-FFF2-40B4-BE49-F238E27FC236}">
                <a16:creationId xmlns:a16="http://schemas.microsoft.com/office/drawing/2014/main" id="{B85EC660-F7A9-5010-A1B2-9679CF1C96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3013" name="Slide Number Placeholder 3">
            <a:extLst>
              <a:ext uri="{FF2B5EF4-FFF2-40B4-BE49-F238E27FC236}">
                <a16:creationId xmlns:a16="http://schemas.microsoft.com/office/drawing/2014/main" id="{AD2C1ED4-A04E-EA4F-FC6B-7EFA629DBA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7952FF-6318-4703-AD98-F48E8A8AB44D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9" name="Rectangle 3">
            <a:extLst>
              <a:ext uri="{FF2B5EF4-FFF2-40B4-BE49-F238E27FC236}">
                <a16:creationId xmlns:a16="http://schemas.microsoft.com/office/drawing/2014/main" id="{2B29CFC4-9639-50AA-6DAD-05593EBBD5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ka-GE" b="1" dirty="0">
                <a:solidFill>
                  <a:srgbClr val="66FF99"/>
                </a:solidFill>
                <a:latin typeface="Sylfaen" pitchFamily="18" charset="0"/>
              </a:rPr>
              <a:t>მატერია</a:t>
            </a:r>
            <a:endParaRPr lang="ka-GE" sz="2000" b="1" dirty="0">
              <a:solidFill>
                <a:srgbClr val="66FF99"/>
              </a:solidFill>
              <a:latin typeface="Sylfaen" pitchFamily="18" charset="0"/>
            </a:endParaRPr>
          </a:p>
          <a:p>
            <a:pPr eaLnBrk="1" hangingPunct="1">
              <a:buFontTx/>
              <a:buNone/>
              <a:defRPr/>
            </a:pPr>
            <a:endParaRPr lang="ka-GE" sz="2000" b="1" dirty="0">
              <a:solidFill>
                <a:schemeClr val="bg1"/>
              </a:solidFill>
              <a:latin typeface="Sylfae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ka-G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  ძველი ბერძნული წარმოდგენები</a:t>
            </a:r>
          </a:p>
          <a:p>
            <a:pPr eaLnBrk="1" hangingPunct="1">
              <a:buFontTx/>
              <a:buNone/>
              <a:defRPr/>
            </a:pPr>
            <a:r>
              <a:rPr lang="ka-GE" sz="2800" i="1" dirty="0">
                <a:solidFill>
                  <a:schemeClr val="bg1"/>
                </a:solidFill>
                <a:latin typeface="Sylfaen" pitchFamily="18" charset="0"/>
              </a:rPr>
              <a:t>	   სამყაროში ნებისმიერი სხეული შედგება ოთხი      </a:t>
            </a:r>
          </a:p>
          <a:p>
            <a:pPr eaLnBrk="1" hangingPunct="1">
              <a:buFontTx/>
              <a:buNone/>
              <a:defRPr/>
            </a:pPr>
            <a:r>
              <a:rPr lang="ka-GE" sz="2800" i="1" dirty="0">
                <a:solidFill>
                  <a:schemeClr val="bg1"/>
                </a:solidFill>
                <a:latin typeface="Sylfaen" pitchFamily="18" charset="0"/>
              </a:rPr>
              <a:t>	   ძირითადი სუბსტანციისაგან:</a:t>
            </a:r>
          </a:p>
          <a:p>
            <a:pPr eaLnBrk="1" hangingPunct="1">
              <a:buFontTx/>
              <a:buNone/>
              <a:defRPr/>
            </a:pPr>
            <a:r>
              <a:rPr lang="ka-GE" sz="2800" i="1" dirty="0">
                <a:solidFill>
                  <a:schemeClr val="bg1"/>
                </a:solidFill>
                <a:latin typeface="Sylfaen" pitchFamily="18" charset="0"/>
              </a:rPr>
              <a:t>	   </a:t>
            </a:r>
            <a:r>
              <a:rPr lang="ka-GE" sz="2800" i="1" dirty="0">
                <a:solidFill>
                  <a:srgbClr val="FFFF00"/>
                </a:solidFill>
                <a:latin typeface="Sylfaen" pitchFamily="18" charset="0"/>
              </a:rPr>
              <a:t>მიწა, წყალი, ჰაერი, ცეცხლი</a:t>
            </a:r>
          </a:p>
          <a:p>
            <a:pPr eaLnBrk="1" hangingPunct="1">
              <a:buFontTx/>
              <a:buNone/>
              <a:defRPr/>
            </a:pPr>
            <a:r>
              <a:rPr lang="ka-GE" sz="2000" b="1" dirty="0">
                <a:solidFill>
                  <a:schemeClr val="bg1"/>
                </a:solidFill>
                <a:latin typeface="Sylfaen" pitchFamily="18" charset="0"/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ka-GE" sz="2800" b="1" dirty="0">
                <a:solidFill>
                  <a:schemeClr val="bg1"/>
                </a:solidFill>
                <a:latin typeface="Sylfaen" pitchFamily="18" charset="0"/>
              </a:rPr>
              <a:t>  არისტოტელეს ფილოსოფია</a:t>
            </a:r>
          </a:p>
          <a:p>
            <a:pPr eaLnBrk="1" hangingPunct="1">
              <a:buFontTx/>
              <a:buNone/>
              <a:defRPr/>
            </a:pPr>
            <a:r>
              <a:rPr lang="ka-GE" sz="2800" i="1" dirty="0">
                <a:solidFill>
                  <a:schemeClr val="bg1"/>
                </a:solidFill>
                <a:latin typeface="Sylfaen" pitchFamily="18" charset="0"/>
              </a:rPr>
              <a:t>	   არსებობს უმცირესი ზომის ნაწილაკი,        </a:t>
            </a:r>
          </a:p>
          <a:p>
            <a:pPr eaLnBrk="1" hangingPunct="1">
              <a:buFontTx/>
              <a:buNone/>
              <a:defRPr/>
            </a:pPr>
            <a:r>
              <a:rPr lang="ka-GE" sz="2800" i="1" dirty="0">
                <a:solidFill>
                  <a:schemeClr val="bg1"/>
                </a:solidFill>
                <a:latin typeface="Sylfaen" pitchFamily="18" charset="0"/>
              </a:rPr>
              <a:t>	   რომლისგანაც შედგება ნებისმიერი მატერია: </a:t>
            </a:r>
            <a:r>
              <a:rPr lang="ka-GE" sz="2800" i="1" dirty="0">
                <a:solidFill>
                  <a:srgbClr val="FFFF00"/>
                </a:solidFill>
                <a:latin typeface="Sylfaen" pitchFamily="18" charset="0"/>
              </a:rPr>
              <a:t>ატომი</a:t>
            </a:r>
          </a:p>
          <a:p>
            <a:pPr eaLnBrk="1" hangingPunct="1">
              <a:buFontTx/>
              <a:buNone/>
              <a:defRPr/>
            </a:pPr>
            <a:r>
              <a:rPr lang="ka-GE" sz="2800" i="1" dirty="0">
                <a:solidFill>
                  <a:schemeClr val="bg1"/>
                </a:solidFill>
                <a:latin typeface="Sylfaen" pitchFamily="18" charset="0"/>
              </a:rPr>
              <a:t>	   შეიძლება მატერიის დაშლა ატომებამდე</a:t>
            </a:r>
          </a:p>
          <a:p>
            <a:pPr eaLnBrk="1" hangingPunct="1">
              <a:buFontTx/>
              <a:buNone/>
              <a:defRPr/>
            </a:pPr>
            <a:r>
              <a:rPr lang="ka-GE" sz="2800" i="1" dirty="0">
                <a:solidFill>
                  <a:schemeClr val="bg1"/>
                </a:solidFill>
                <a:latin typeface="Sylfaen" pitchFamily="18" charset="0"/>
              </a:rPr>
              <a:t>	   ატომის დაშლა შეუძლებელია</a:t>
            </a:r>
          </a:p>
          <a:p>
            <a:pPr eaLnBrk="1" hangingPunct="1">
              <a:buFontTx/>
              <a:buNone/>
              <a:defRPr/>
            </a:pPr>
            <a:r>
              <a:rPr lang="ka-GE" sz="2800" b="1" dirty="0">
                <a:solidFill>
                  <a:schemeClr val="bg1"/>
                </a:solidFill>
                <a:latin typeface="Sylfaen" pitchFamily="18" charset="0"/>
              </a:rPr>
              <a:t>	</a:t>
            </a:r>
          </a:p>
        </p:txBody>
      </p:sp>
      <p:sp>
        <p:nvSpPr>
          <p:cNvPr id="8195" name="Footer Placeholder 2">
            <a:extLst>
              <a:ext uri="{FF2B5EF4-FFF2-40B4-BE49-F238E27FC236}">
                <a16:creationId xmlns:a16="http://schemas.microsoft.com/office/drawing/2014/main" id="{4272DFBE-22B0-16E6-ABA3-0D00508C64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D44933C9-4F77-81B0-6D34-921A47B096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65B4BF-9E89-4E18-9177-835295D873A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BC6D5A00-B2E4-467B-CD53-5A6F734846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დიფუზია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დიფუზია დაიკვირვება როგორც მყარ სხეულებში, ისე სითხეებსა და აირებში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დიფუზიის სიჩქარე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დამოკიდებულია მოლეკულების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ქაოსური მოძრაობის სიჩქარესა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და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მანძილზე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, რომელზედაც მოლეკულები გადაადგილდებიან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დიფუზია ყველაზე სწრაფად მიმდინარეობს აირებში, შემდეგ სითხეებში, ხოლო ყველაზე ნელია მყარ სხეულებში;</a:t>
            </a:r>
          </a:p>
        </p:txBody>
      </p:sp>
      <p:sp>
        <p:nvSpPr>
          <p:cNvPr id="44035" name="Footer Placeholder 2">
            <a:extLst>
              <a:ext uri="{FF2B5EF4-FFF2-40B4-BE49-F238E27FC236}">
                <a16:creationId xmlns:a16="http://schemas.microsoft.com/office/drawing/2014/main" id="{A63F7F36-FE72-2A59-12C8-176531E831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FB28E4EC-3BF0-E7F4-31D3-132D3EB3CE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2BA738-AECD-413E-A53E-634E3DB28FA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26C32BA6-F872-99BC-EEC9-57B8F6E8D7A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დიფუზია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დიფუზიური პროცესების მაგალითები ყოფით ცხოვრებაში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ჩაის ფერის ცხელ წყალში გახსნა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მეტალების შედუღება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  ყავის ან სიგარეტის სუნის ჰაერში გავრცელება და ა.შ.</a:t>
            </a:r>
          </a:p>
        </p:txBody>
      </p:sp>
      <p:pic>
        <p:nvPicPr>
          <p:cNvPr id="45059" name="Picture 4" descr="345430851_5fbb0f7641">
            <a:extLst>
              <a:ext uri="{FF2B5EF4-FFF2-40B4-BE49-F238E27FC236}">
                <a16:creationId xmlns:a16="http://schemas.microsoft.com/office/drawing/2014/main" id="{8FC09610-1512-F66D-85D4-A3981C37A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welds2">
            <a:extLst>
              <a:ext uri="{FF2B5EF4-FFF2-40B4-BE49-F238E27FC236}">
                <a16:creationId xmlns:a16="http://schemas.microsoft.com/office/drawing/2014/main" id="{ED0E2EB7-5974-1376-9F33-5F375E8ED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25925"/>
            <a:ext cx="2362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Footer Placeholder 2">
            <a:extLst>
              <a:ext uri="{FF2B5EF4-FFF2-40B4-BE49-F238E27FC236}">
                <a16:creationId xmlns:a16="http://schemas.microsoft.com/office/drawing/2014/main" id="{67231535-42E0-594A-5AAE-7CAE93FC4E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5062" name="Slide Number Placeholder 3">
            <a:extLst>
              <a:ext uri="{FF2B5EF4-FFF2-40B4-BE49-F238E27FC236}">
                <a16:creationId xmlns:a16="http://schemas.microsoft.com/office/drawing/2014/main" id="{2B6EAE5A-2AFD-9EF3-1581-ACDDFDAC11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6F720C-7CCF-4E70-9251-797CA9D821F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ED565FCB-44AF-8BD4-1A90-EA2C0B9EA6B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დიფუზია სხვადასხვა სითხეში</a:t>
            </a: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6084" name="Footer Placeholder 2">
            <a:extLst>
              <a:ext uri="{FF2B5EF4-FFF2-40B4-BE49-F238E27FC236}">
                <a16:creationId xmlns:a16="http://schemas.microsoft.com/office/drawing/2014/main" id="{919D6AF1-4F6D-EBFB-2D6C-7C4BC76FAC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6085" name="Slide Number Placeholder 3">
            <a:extLst>
              <a:ext uri="{FF2B5EF4-FFF2-40B4-BE49-F238E27FC236}">
                <a16:creationId xmlns:a16="http://schemas.microsoft.com/office/drawing/2014/main" id="{13C6A74B-BB78-1482-EB2A-E8A146E0E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61A0AB-24D8-4944-AA76-2BE17007642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9_diffusion">
            <a:hlinkClick r:id="" action="ppaction://media"/>
            <a:extLst>
              <a:ext uri="{FF2B5EF4-FFF2-40B4-BE49-F238E27FC236}">
                <a16:creationId xmlns:a16="http://schemas.microsoft.com/office/drawing/2014/main" id="{7BA9CF13-30F0-C078-EED3-6C8D395F4E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295400"/>
            <a:ext cx="7467600" cy="497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276F6-A3E3-A7B5-5C06-D57B6D86B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839EF451-61B6-22EC-8DF9-3E2D72E70F2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სიბლანტე</a:t>
            </a:r>
          </a:p>
          <a:p>
            <a:pPr eaLnBrk="1" hangingPunct="1">
              <a:buFontTx/>
              <a:buNone/>
            </a:pPr>
            <a:endParaRPr lang="ka-GE" altLang="en-US" sz="16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სითხეში სხვადასხვა სიჩქარით მოძრავს ფენების ერთმანეთთან „ხახუნი“</a:t>
            </a:r>
          </a:p>
          <a:p>
            <a:pPr eaLnBrk="1" hangingPunct="1">
              <a:buFontTx/>
              <a:buNone/>
            </a:pPr>
            <a:endParaRPr lang="ka-GE" altLang="en-US" sz="16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ქაოსური მოძრაობის გამო ატომი გადაადგილდება სხვა სიჩქარით მოძრავ ფენაში და იწვევს იმ ფენის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აჩქარებას ან შენელებას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5061" name="Footer Placeholder 2">
            <a:extLst>
              <a:ext uri="{FF2B5EF4-FFF2-40B4-BE49-F238E27FC236}">
                <a16:creationId xmlns:a16="http://schemas.microsoft.com/office/drawing/2014/main" id="{F278AA60-6122-049B-FB3D-18712E821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5062" name="Slide Number Placeholder 3">
            <a:extLst>
              <a:ext uri="{FF2B5EF4-FFF2-40B4-BE49-F238E27FC236}">
                <a16:creationId xmlns:a16="http://schemas.microsoft.com/office/drawing/2014/main" id="{AF08C632-ED1B-1E7A-ABB9-9CAC03173C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6F720C-7CCF-4E70-9251-797CA9D821F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3" name="Picture 2" descr="A diagram of different colored dots&#10;&#10;AI-generated content may be incorrect.">
            <a:extLst>
              <a:ext uri="{FF2B5EF4-FFF2-40B4-BE49-F238E27FC236}">
                <a16:creationId xmlns:a16="http://schemas.microsoft.com/office/drawing/2014/main" id="{726BD712-E03C-9832-6798-961B12059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6200"/>
            <a:ext cx="5181600" cy="28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3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:a16="http://schemas.microsoft.com/office/drawing/2014/main" id="{17275170-AE1F-B3EB-A4CB-918F529ABB1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ბროუნის მოძრაობა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სითხეებში და გაზებში სხეულს სხვადასხვა მხრიდან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ქაოსურად ეჯახებიან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მოლეკულები ან ატომები.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თუკი სხეულის მასა დიდია, მაშის ჯამური ძალა გაწონასწორებულია – ყოველი მხრიდან მოქმედი ძალა საშუალოდ ერთმანეთს უდრის და ტოლქმედი ნულია.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თუკი სხეულის ზომა პატარაა, მაშინ დაჯახებების რიცხვი ნაკლებია და შეიძლება წარმოიშვას ძალთა ტოლქმედი, რომელიც მოქმედებს სხეულზე ცვალებადი მიმართულებით.</a:t>
            </a:r>
          </a:p>
        </p:txBody>
      </p:sp>
      <p:sp>
        <p:nvSpPr>
          <p:cNvPr id="47107" name="Footer Placeholder 2">
            <a:extLst>
              <a:ext uri="{FF2B5EF4-FFF2-40B4-BE49-F238E27FC236}">
                <a16:creationId xmlns:a16="http://schemas.microsoft.com/office/drawing/2014/main" id="{1320251F-B58B-C9EF-3D38-7AC557D0F4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3882ACF1-2188-B0DC-89A0-1F1499252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307049-CD45-44CF-9257-92AFE3E12DA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4ED8BDD6-EFA7-625D-8A1B-BFA17142ED1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457200"/>
            <a:ext cx="89916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ბროუნის მოძრაობა</a:t>
            </a: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8132" name="Footer Placeholder 2">
            <a:extLst>
              <a:ext uri="{FF2B5EF4-FFF2-40B4-BE49-F238E27FC236}">
                <a16:creationId xmlns:a16="http://schemas.microsoft.com/office/drawing/2014/main" id="{3CF521A9-B293-E99A-5822-3F76BC7566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8133" name="Slide Number Placeholder 3">
            <a:extLst>
              <a:ext uri="{FF2B5EF4-FFF2-40B4-BE49-F238E27FC236}">
                <a16:creationId xmlns:a16="http://schemas.microsoft.com/office/drawing/2014/main" id="{67619A3F-C7EF-84C4-7249-07681AEC5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1E3F39-401A-47C6-A5EE-20D3CF38B9D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9_Brownian_motion">
            <a:hlinkClick r:id="" action="ppaction://media"/>
            <a:extLst>
              <a:ext uri="{FF2B5EF4-FFF2-40B4-BE49-F238E27FC236}">
                <a16:creationId xmlns:a16="http://schemas.microsoft.com/office/drawing/2014/main" id="{713FB28E-9F1C-6F24-17BE-8C4D99E15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600200"/>
            <a:ext cx="8263467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>
            <a:extLst>
              <a:ext uri="{FF2B5EF4-FFF2-40B4-BE49-F238E27FC236}">
                <a16:creationId xmlns:a16="http://schemas.microsoft.com/office/drawing/2014/main" id="{FBE5A403-96C2-06F2-7A11-CAD13AC4FD2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ბროუნის მოძრაობა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ბროუნის მოძრაობა არის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მაკროსკოპული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სხეულის მოძრაობაში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მიკროსკოპული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ქაოსური ძალების გამოვლენა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სხეულის მოძრაობის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ტრაექტორია: ქაოსური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მიკროსკოპული;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მაკროსკოპული;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საშუალედო: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მეზოსკოპური ეფექტი</a:t>
            </a:r>
          </a:p>
        </p:txBody>
      </p:sp>
      <p:sp>
        <p:nvSpPr>
          <p:cNvPr id="49156" name="Footer Placeholder 2">
            <a:extLst>
              <a:ext uri="{FF2B5EF4-FFF2-40B4-BE49-F238E27FC236}">
                <a16:creationId xmlns:a16="http://schemas.microsoft.com/office/drawing/2014/main" id="{E42AF1EF-0734-20EB-CFE4-067F2CCC3F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9157" name="Slide Number Placeholder 3">
            <a:extLst>
              <a:ext uri="{FF2B5EF4-FFF2-40B4-BE49-F238E27FC236}">
                <a16:creationId xmlns:a16="http://schemas.microsoft.com/office/drawing/2014/main" id="{092BDFA8-B7B1-D88F-C87E-7CE7C680D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399242-9300-447A-8A33-1610C869ED08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53C8-C7B8-34C9-9CC1-1EE7399BF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819400"/>
            <a:ext cx="3317012" cy="313361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A15EDC5F-1B20-1B18-F36A-FCC98B82CE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ბროუნის მოძრაობა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ნაწილაკის კოორდინატი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x(t)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(„ქაოსური“ სიდიდე)</a:t>
            </a:r>
            <a:endParaRPr lang="en-US" altLang="en-US" sz="2800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საშუალო კვადრატული გადახრა:  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&lt;x(t)</a:t>
            </a:r>
            <a:r>
              <a:rPr lang="en-US" altLang="en-US" baseline="30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= 2</a:t>
            </a:r>
            <a:r>
              <a:rPr lang="ka-GE" altLang="en-U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 t </a:t>
            </a:r>
            <a:endParaRPr lang="ka-GE" altLang="en-US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ნაწილაკის „მოგზაურობის“ მანძილი: 	</a:t>
            </a:r>
            <a:r>
              <a:rPr lang="en-US" altLang="en-US" sz="2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~ t </a:t>
            </a:r>
            <a:r>
              <a:rPr lang="en-US" altLang="en-US" sz="2800" baseline="30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1/2</a:t>
            </a:r>
            <a:endParaRPr lang="ka-GE" altLang="en-US" sz="2800" baseline="30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სხვადასხვა მასის ნაწილაკების ბროუნის მოძრაობა</a:t>
            </a:r>
            <a:endParaRPr lang="ka-GE" altLang="en-US" sz="2800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50179" name="Footer Placeholder 2">
            <a:extLst>
              <a:ext uri="{FF2B5EF4-FFF2-40B4-BE49-F238E27FC236}">
                <a16:creationId xmlns:a16="http://schemas.microsoft.com/office/drawing/2014/main" id="{9D59885A-A954-3FD4-FE66-764BCEC11E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7A01C9CE-9A51-C6F0-AF59-A209100E16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A1C5B1-ADB6-47F8-87F7-832A9D12F018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50181" name="Picture 1">
            <a:extLst>
              <a:ext uri="{FF2B5EF4-FFF2-40B4-BE49-F238E27FC236}">
                <a16:creationId xmlns:a16="http://schemas.microsoft.com/office/drawing/2014/main" id="{07AA9940-BABC-DC87-FB81-334DB5B8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3857625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>
            <a:extLst>
              <a:ext uri="{FF2B5EF4-FFF2-40B4-BE49-F238E27FC236}">
                <a16:creationId xmlns:a16="http://schemas.microsoft.com/office/drawing/2014/main" id="{64BCF12A-870F-DAAE-9540-2A8E22BB2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57625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86E6E1D7-DC29-66A7-803F-2D23A3128E4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ბროუნის მოძრაობა</a:t>
            </a:r>
            <a:r>
              <a:rPr lang="en-US" altLang="en-US" b="1">
                <a:solidFill>
                  <a:srgbClr val="66FF99"/>
                </a:solidFill>
                <a:latin typeface="Sylfaen" panose="010A0502050306030303" pitchFamily="18" charset="0"/>
              </a:rPr>
              <a:t>: </a:t>
            </a: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ექსპერიმენტი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51204" name="Footer Placeholder 2">
            <a:extLst>
              <a:ext uri="{FF2B5EF4-FFF2-40B4-BE49-F238E27FC236}">
                <a16:creationId xmlns:a16="http://schemas.microsoft.com/office/drawing/2014/main" id="{F9BE1C5E-AC73-85E2-13BE-3204B5924F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51205" name="Slide Number Placeholder 3">
            <a:extLst>
              <a:ext uri="{FF2B5EF4-FFF2-40B4-BE49-F238E27FC236}">
                <a16:creationId xmlns:a16="http://schemas.microsoft.com/office/drawing/2014/main" id="{0A820A77-7191-E455-4280-3D78EA758B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D630EF-8EB8-401D-963B-F4F2124FCF7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9_Brown">
            <a:hlinkClick r:id="" action="ppaction://media"/>
            <a:extLst>
              <a:ext uri="{FF2B5EF4-FFF2-40B4-BE49-F238E27FC236}">
                <a16:creationId xmlns:a16="http://schemas.microsoft.com/office/drawing/2014/main" id="{7EA287DA-0FD7-C17F-F6A4-8E360C4E7E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219200"/>
            <a:ext cx="7162800" cy="537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>
            <a:extLst>
              <a:ext uri="{FF2B5EF4-FFF2-40B4-BE49-F238E27FC236}">
                <a16:creationId xmlns:a16="http://schemas.microsoft.com/office/drawing/2014/main" id="{0D7EE280-072E-0F0A-7725-3278764D55D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ნივთიერების აგებულება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ატომები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ატომის ბირთვი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	ელემენტარული ნაწილაკები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სტანდარტული მოდელი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აგრეგატული მდგომარეობები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დიფუზია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ბროუნის მოძრაობა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52227" name="Footer Placeholder 2">
            <a:extLst>
              <a:ext uri="{FF2B5EF4-FFF2-40B4-BE49-F238E27FC236}">
                <a16:creationId xmlns:a16="http://schemas.microsoft.com/office/drawing/2014/main" id="{534E5AEB-0EF0-770C-1D1C-97498E5C4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6A32B1C8-CC5F-E35B-D0D2-421D2BCE27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400C7E-FE94-491F-8FB2-EBCFF46CCA9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F6922796-0B1A-B0BC-5989-B33DEE5F1DE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მატერია მიკროსკოპში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მატერიის მიკრო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სტრუქტურა:</a:t>
            </a: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დაკვირვება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მიკროსკოპით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(ოპტიკური, ელექტრონული)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სხვადასხვა გადიდების გამოსახულებები </a:t>
            </a:r>
          </a:p>
        </p:txBody>
      </p:sp>
      <p:pic>
        <p:nvPicPr>
          <p:cNvPr id="9219" name="Picture 4" descr="mind-under-microscope-2">
            <a:extLst>
              <a:ext uri="{FF2B5EF4-FFF2-40B4-BE49-F238E27FC236}">
                <a16:creationId xmlns:a16="http://schemas.microsoft.com/office/drawing/2014/main" id="{6626F9FC-22D4-6C27-495C-1FA718B1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7338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Footer Placeholder 2">
            <a:extLst>
              <a:ext uri="{FF2B5EF4-FFF2-40B4-BE49-F238E27FC236}">
                <a16:creationId xmlns:a16="http://schemas.microsoft.com/office/drawing/2014/main" id="{58E8102C-2AEA-FEBD-3C85-3DEAEC282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9221" name="Slide Number Placeholder 3">
            <a:extLst>
              <a:ext uri="{FF2B5EF4-FFF2-40B4-BE49-F238E27FC236}">
                <a16:creationId xmlns:a16="http://schemas.microsoft.com/office/drawing/2014/main" id="{7CF6B67C-23B2-6AEB-9FB4-F143643440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766B4B-8585-4D3E-B257-299203B758F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9760A141-634D-600B-F184-B271E64BC97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b="1" dirty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rgbClr val="0000FF"/>
                </a:solidFill>
              </a:rPr>
              <a:t>	</a:t>
            </a:r>
            <a:r>
              <a:rPr lang="en-US" altLang="en-US" b="1" dirty="0">
                <a:solidFill>
                  <a:schemeClr val="bg1"/>
                </a:solidFill>
              </a:rPr>
              <a:t>www.tevza.org/home/course/phys2025</a:t>
            </a:r>
            <a:endParaRPr lang="ka-GE" altLang="en-US" b="1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51203" name="Footer Placeholder 4">
            <a:extLst>
              <a:ext uri="{FF2B5EF4-FFF2-40B4-BE49-F238E27FC236}">
                <a16:creationId xmlns:a16="http://schemas.microsoft.com/office/drawing/2014/main" id="{9B5F18AB-657C-3581-C745-12F4556162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                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8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sp>
        <p:nvSpPr>
          <p:cNvPr id="51204" name="Slide Number Placeholder 5">
            <a:extLst>
              <a:ext uri="{FF2B5EF4-FFF2-40B4-BE49-F238E27FC236}">
                <a16:creationId xmlns:a16="http://schemas.microsoft.com/office/drawing/2014/main" id="{989B50AC-A745-2E1B-C16D-7869DEC23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35F8B5-3C25-4B84-BFDA-09D956F63214}" type="slidenum">
              <a:rPr lang="ru-RU" altLang="en-US">
                <a:solidFill>
                  <a:srgbClr val="FFFFCC"/>
                </a:solidFill>
              </a:rPr>
              <a:pPr/>
              <a:t>50</a:t>
            </a:fld>
            <a:endParaRPr lang="ru-RU" alt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4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1C2F6855-8596-623B-E1A6-C89858EAFE2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მასშტაბი: 10</a:t>
            </a:r>
            <a:r>
              <a:rPr lang="ka-GE" altLang="en-US" b="1" baseline="30000" dirty="0">
                <a:solidFill>
                  <a:srgbClr val="66FF99"/>
                </a:solidFill>
                <a:latin typeface="Sylfaen" panose="010A0502050306030303" pitchFamily="18" charset="0"/>
              </a:rPr>
              <a:t>–3</a:t>
            </a: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 მეტრი</a:t>
            </a: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თოვლის ფანტელი: 1 მილიმეტრი</a:t>
            </a:r>
          </a:p>
        </p:txBody>
      </p:sp>
      <p:pic>
        <p:nvPicPr>
          <p:cNvPr id="10243" name="Picture 4" descr="snowflake_485">
            <a:extLst>
              <a:ext uri="{FF2B5EF4-FFF2-40B4-BE49-F238E27FC236}">
                <a16:creationId xmlns:a16="http://schemas.microsoft.com/office/drawing/2014/main" id="{1D01796C-47F7-AFC1-0E26-46F50E83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1788"/>
            <a:ext cx="7239000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Footer Placeholder 2">
            <a:extLst>
              <a:ext uri="{FF2B5EF4-FFF2-40B4-BE49-F238E27FC236}">
                <a16:creationId xmlns:a16="http://schemas.microsoft.com/office/drawing/2014/main" id="{A7021DC9-085D-062B-2BD9-439D8C8E72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0245" name="Slide Number Placeholder 3">
            <a:extLst>
              <a:ext uri="{FF2B5EF4-FFF2-40B4-BE49-F238E27FC236}">
                <a16:creationId xmlns:a16="http://schemas.microsoft.com/office/drawing/2014/main" id="{F8268705-6E0F-9566-79A8-B075336B8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C9B003-47CC-4158-9183-0766C0C7F66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AF26BA47-2204-505D-F355-5C2D8B66064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მასშტაბი: 10</a:t>
            </a:r>
            <a:r>
              <a:rPr lang="ka-GE" altLang="en-US" b="1" baseline="30000" dirty="0">
                <a:solidFill>
                  <a:srgbClr val="66FF99"/>
                </a:solidFill>
                <a:latin typeface="Sylfaen" panose="010A0502050306030303" pitchFamily="18" charset="0"/>
              </a:rPr>
              <a:t>–5</a:t>
            </a: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 მეტრი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ბაქტერიები: 10 მიკრო მეტრი</a:t>
            </a:r>
          </a:p>
        </p:txBody>
      </p:sp>
      <p:pic>
        <p:nvPicPr>
          <p:cNvPr id="11267" name="Picture 4" descr="em3">
            <a:extLst>
              <a:ext uri="{FF2B5EF4-FFF2-40B4-BE49-F238E27FC236}">
                <a16:creationId xmlns:a16="http://schemas.microsoft.com/office/drawing/2014/main" id="{90A81B27-6016-4E9E-C3C2-51776D60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95438"/>
            <a:ext cx="7696200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Footer Placeholder 2">
            <a:extLst>
              <a:ext uri="{FF2B5EF4-FFF2-40B4-BE49-F238E27FC236}">
                <a16:creationId xmlns:a16="http://schemas.microsoft.com/office/drawing/2014/main" id="{E8C84892-A188-A25F-512B-304BC973E6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1269" name="Slide Number Placeholder 3">
            <a:extLst>
              <a:ext uri="{FF2B5EF4-FFF2-40B4-BE49-F238E27FC236}">
                <a16:creationId xmlns:a16="http://schemas.microsoft.com/office/drawing/2014/main" id="{89D6E862-7307-6241-8914-C25F562119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1A175D-08FC-443C-8722-7DEF01423CB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E64BF-96A6-C27B-557E-C7BAC632E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851BA0A4-2A2C-E08B-36BE-5569BC46DBB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მასშტაბი: 10</a:t>
            </a:r>
            <a:r>
              <a:rPr lang="ka-GE" altLang="en-US" b="1" baseline="30000" dirty="0">
                <a:solidFill>
                  <a:srgbClr val="66FF99"/>
                </a:solidFill>
                <a:latin typeface="Sylfaen" panose="010A0502050306030303" pitchFamily="18" charset="0"/>
              </a:rPr>
              <a:t>–8</a:t>
            </a: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 მეტრი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ვირუსები: ბაქტერიოფაგი - 50 ნანო მეტრი</a:t>
            </a:r>
          </a:p>
        </p:txBody>
      </p:sp>
      <p:sp>
        <p:nvSpPr>
          <p:cNvPr id="11268" name="Footer Placeholder 2">
            <a:extLst>
              <a:ext uri="{FF2B5EF4-FFF2-40B4-BE49-F238E27FC236}">
                <a16:creationId xmlns:a16="http://schemas.microsoft.com/office/drawing/2014/main" id="{7D756475-6177-8FCD-03AE-CF8F920F13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1269" name="Slide Number Placeholder 3">
            <a:extLst>
              <a:ext uri="{FF2B5EF4-FFF2-40B4-BE49-F238E27FC236}">
                <a16:creationId xmlns:a16="http://schemas.microsoft.com/office/drawing/2014/main" id="{5E34DE37-24F0-BA1A-0559-CB256BCDAA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1A175D-08FC-443C-8722-7DEF01423CB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3" name="Picture 2" descr="Close-up of a microscope image of a cell&#10;&#10;AI-generated content may be incorrect.">
            <a:extLst>
              <a:ext uri="{FF2B5EF4-FFF2-40B4-BE49-F238E27FC236}">
                <a16:creationId xmlns:a16="http://schemas.microsoft.com/office/drawing/2014/main" id="{224EFFD6-8256-F1CE-D2F5-1678143CE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1" y="1752600"/>
            <a:ext cx="8481417" cy="47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69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0ED54CCC-310B-9FEF-CFFA-06F7A304821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მასშტაბი: 10</a:t>
            </a:r>
            <a:r>
              <a:rPr lang="ka-GE" altLang="en-US" b="1" baseline="30000" dirty="0">
                <a:solidFill>
                  <a:srgbClr val="66FF99"/>
                </a:solidFill>
                <a:latin typeface="Sylfaen" panose="010A0502050306030303" pitchFamily="18" charset="0"/>
              </a:rPr>
              <a:t>–7</a:t>
            </a: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 მეტრი</a:t>
            </a: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ნახშირბადის “ნანო–ტყე” (300 ნანო მეტრი)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12291" name="Picture 4" descr="Bucky_nanofiber_detail05">
            <a:extLst>
              <a:ext uri="{FF2B5EF4-FFF2-40B4-BE49-F238E27FC236}">
                <a16:creationId xmlns:a16="http://schemas.microsoft.com/office/drawing/2014/main" id="{27446ADC-4C16-9A8B-F5ED-C43E1B04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1925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Footer Placeholder 2">
            <a:extLst>
              <a:ext uri="{FF2B5EF4-FFF2-40B4-BE49-F238E27FC236}">
                <a16:creationId xmlns:a16="http://schemas.microsoft.com/office/drawing/2014/main" id="{4A27FD61-DD3A-1193-35D2-4CAAE686AA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9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2293" name="Slide Number Placeholder 3">
            <a:extLst>
              <a:ext uri="{FF2B5EF4-FFF2-40B4-BE49-F238E27FC236}">
                <a16:creationId xmlns:a16="http://schemas.microsoft.com/office/drawing/2014/main" id="{545F621F-0610-5A1F-1A9B-A2CAC83DC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FF6534-233A-4FCC-B21A-4B27BBD6ACF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1854</TotalTime>
  <Words>2480</Words>
  <Application>Microsoft Office PowerPoint</Application>
  <PresentationFormat>On-screen Show (4:3)</PresentationFormat>
  <Paragraphs>446</Paragraphs>
  <Slides>50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Sylfaen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Aleko</dc:creator>
  <cp:lastModifiedBy>Alexander Tevzadze</cp:lastModifiedBy>
  <cp:revision>584</cp:revision>
  <cp:lastPrinted>2025-10-05T18:21:22Z</cp:lastPrinted>
  <dcterms:created xsi:type="dcterms:W3CDTF">1601-01-01T00:00:00Z</dcterms:created>
  <dcterms:modified xsi:type="dcterms:W3CDTF">2025-11-23T12:44:14Z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