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04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50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444" r:id="rId46"/>
    <p:sldId id="348" r:id="rId47"/>
    <p:sldId id="443" r:id="rId48"/>
  </p:sldIdLst>
  <p:sldSz cx="9144000" cy="6858000" type="screen4x3"/>
  <p:notesSz cx="10234613" cy="71040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8" userDrawn="1">
          <p15:clr>
            <a:srgbClr val="A4A3A4"/>
          </p15:clr>
        </p15:guide>
        <p15:guide id="2" pos="322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99"/>
    <a:srgbClr val="FF66FF"/>
    <a:srgbClr val="FF99FF"/>
    <a:srgbClr val="FFFFCC"/>
    <a:srgbClr val="FFCCFF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71BD68-9FD9-4F42-BCA3-5B1A7E0442B9}" v="52" dt="2025-12-22T06:20:47.7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9" autoAdjust="0"/>
    <p:restoredTop sz="77555" autoAdjust="0"/>
  </p:normalViewPr>
  <p:slideViewPr>
    <p:cSldViewPr>
      <p:cViewPr varScale="1">
        <p:scale>
          <a:sx n="102" d="100"/>
          <a:sy n="102" d="100"/>
        </p:scale>
        <p:origin x="1884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354"/>
    </p:cViewPr>
  </p:sorterViewPr>
  <p:notesViewPr>
    <p:cSldViewPr>
      <p:cViewPr>
        <p:scale>
          <a:sx n="75" d="100"/>
          <a:sy n="75" d="100"/>
        </p:scale>
        <p:origin x="2274" y="66"/>
      </p:cViewPr>
      <p:guideLst>
        <p:guide orient="horz" pos="2238"/>
        <p:guide pos="322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Tevzadze" userId="a8cef4de59c3fb7d" providerId="LiveId" clId="{001FE859-3AA9-48C1-9318-DA584DD888EC}"/>
    <pc:docChg chg="undo redo custSel addSld delSld modSld sldOrd">
      <pc:chgData name="Alexander Tevzadze" userId="a8cef4de59c3fb7d" providerId="LiveId" clId="{001FE859-3AA9-48C1-9318-DA584DD888EC}" dt="2025-12-07T20:01:06.763" v="5043" actId="1076"/>
      <pc:docMkLst>
        <pc:docMk/>
      </pc:docMkLst>
      <pc:sldChg chg="delSp modSp add del mod">
        <pc:chgData name="Alexander Tevzadze" userId="a8cef4de59c3fb7d" providerId="LiveId" clId="{001FE859-3AA9-48C1-9318-DA584DD888EC}" dt="2025-12-07T18:19:25.666" v="3939" actId="404"/>
        <pc:sldMkLst>
          <pc:docMk/>
          <pc:sldMk cId="0" sldId="304"/>
        </pc:sldMkLst>
        <pc:spChg chg="mod">
          <ac:chgData name="Alexander Tevzadze" userId="a8cef4de59c3fb7d" providerId="LiveId" clId="{001FE859-3AA9-48C1-9318-DA584DD888EC}" dt="2025-12-07T18:19:25.666" v="3939" actId="404"/>
          <ac:spMkLst>
            <pc:docMk/>
            <pc:sldMk cId="0" sldId="304"/>
            <ac:spMk id="5123" creationId="{C642BC4D-5784-E776-4B8B-EB11F715793C}"/>
          </ac:spMkLst>
        </pc:spChg>
      </pc:sldChg>
      <pc:sldChg chg="modSp mod">
        <pc:chgData name="Alexander Tevzadze" userId="a8cef4de59c3fb7d" providerId="LiveId" clId="{001FE859-3AA9-48C1-9318-DA584DD888EC}" dt="2025-12-07T18:20:00.762" v="3945" actId="20577"/>
        <pc:sldMkLst>
          <pc:docMk/>
          <pc:sldMk cId="1209647560" sldId="443"/>
        </pc:sldMkLst>
        <pc:spChg chg="mod">
          <ac:chgData name="Alexander Tevzadze" userId="a8cef4de59c3fb7d" providerId="LiveId" clId="{001FE859-3AA9-48C1-9318-DA584DD888EC}" dt="2025-12-07T18:20:00.762" v="3945" actId="20577"/>
          <ac:spMkLst>
            <pc:docMk/>
            <pc:sldMk cId="1209647560" sldId="443"/>
            <ac:spMk id="51203" creationId="{9B5F18AB-657C-3581-C745-12F4556162D7}"/>
          </ac:spMkLst>
        </pc:spChg>
      </pc:sldChg>
    </pc:docChg>
  </pc:docChgLst>
  <pc:docChgLst>
    <pc:chgData name="Alexander Tevzadze" userId="a8cef4de59c3fb7d" providerId="LiveId" clId="{F0A18E03-C208-4FE3-A503-B08F84F6CB74}"/>
    <pc:docChg chg="undo redo custSel addSld delSld modSld sldOrd modNotesMaster modHandout">
      <pc:chgData name="Alexander Tevzadze" userId="a8cef4de59c3fb7d" providerId="LiveId" clId="{F0A18E03-C208-4FE3-A503-B08F84F6CB74}" dt="2025-12-22T06:23:32.063" v="3908"/>
      <pc:docMkLst>
        <pc:docMk/>
      </pc:docMkLst>
      <pc:sldChg chg="addSp delSp modSp mod">
        <pc:chgData name="Alexander Tevzadze" userId="a8cef4de59c3fb7d" providerId="LiveId" clId="{F0A18E03-C208-4FE3-A503-B08F84F6CB74}" dt="2025-12-22T05:54:38.720" v="3704"/>
        <pc:sldMkLst>
          <pc:docMk/>
          <pc:sldMk cId="0" sldId="304"/>
        </pc:sldMkLst>
        <pc:spChg chg="mod">
          <ac:chgData name="Alexander Tevzadze" userId="a8cef4de59c3fb7d" providerId="LiveId" clId="{F0A18E03-C208-4FE3-A503-B08F84F6CB74}" dt="2025-12-22T05:54:38.720" v="3704"/>
          <ac:spMkLst>
            <pc:docMk/>
            <pc:sldMk cId="0" sldId="304"/>
            <ac:spMk id="5123" creationId="{C642BC4D-5784-E776-4B8B-EB11F715793C}"/>
          </ac:spMkLst>
        </pc:spChg>
      </pc:sldChg>
      <pc:sldChg chg="modSp add mod">
        <pc:chgData name="Alexander Tevzadze" userId="a8cef4de59c3fb7d" providerId="LiveId" clId="{F0A18E03-C208-4FE3-A503-B08F84F6CB74}" dt="2025-12-22T05:58:56.973" v="3711" actId="20577"/>
        <pc:sldMkLst>
          <pc:docMk/>
          <pc:sldMk cId="0" sldId="306"/>
        </pc:sldMkLst>
        <pc:spChg chg="mod">
          <ac:chgData name="Alexander Tevzadze" userId="a8cef4de59c3fb7d" providerId="LiveId" clId="{F0A18E03-C208-4FE3-A503-B08F84F6CB74}" dt="2025-12-22T05:54:50.611" v="3706" actId="207"/>
          <ac:spMkLst>
            <pc:docMk/>
            <pc:sldMk cId="0" sldId="306"/>
            <ac:spMk id="6146" creationId="{CD1A12D7-8E32-18E0-6C33-95F8938FA52A}"/>
          </ac:spMkLst>
        </pc:spChg>
        <pc:spChg chg="mod">
          <ac:chgData name="Alexander Tevzadze" userId="a8cef4de59c3fb7d" providerId="LiveId" clId="{F0A18E03-C208-4FE3-A503-B08F84F6CB74}" dt="2025-12-22T05:58:56.973" v="3711" actId="20577"/>
          <ac:spMkLst>
            <pc:docMk/>
            <pc:sldMk cId="0" sldId="306"/>
            <ac:spMk id="6147" creationId="{1234B0EB-CDE9-D3D7-B69A-7B60BC89174E}"/>
          </ac:spMkLst>
        </pc:spChg>
      </pc:sldChg>
      <pc:sldChg chg="modSp add">
        <pc:chgData name="Alexander Tevzadze" userId="a8cef4de59c3fb7d" providerId="LiveId" clId="{F0A18E03-C208-4FE3-A503-B08F84F6CB74}" dt="2025-12-22T05:59:03.283" v="3712"/>
        <pc:sldMkLst>
          <pc:docMk/>
          <pc:sldMk cId="0" sldId="307"/>
        </pc:sldMkLst>
        <pc:spChg chg="mod">
          <ac:chgData name="Alexander Tevzadze" userId="a8cef4de59c3fb7d" providerId="LiveId" clId="{F0A18E03-C208-4FE3-A503-B08F84F6CB74}" dt="2025-12-22T05:59:03.283" v="3712"/>
          <ac:spMkLst>
            <pc:docMk/>
            <pc:sldMk cId="0" sldId="307"/>
            <ac:spMk id="7172" creationId="{BEBD024D-576D-9B09-758F-D9773354A45E}"/>
          </ac:spMkLst>
        </pc:spChg>
      </pc:sldChg>
      <pc:sldChg chg="modSp add">
        <pc:chgData name="Alexander Tevzadze" userId="a8cef4de59c3fb7d" providerId="LiveId" clId="{F0A18E03-C208-4FE3-A503-B08F84F6CB74}" dt="2025-12-22T05:59:05.801" v="3713"/>
        <pc:sldMkLst>
          <pc:docMk/>
          <pc:sldMk cId="0" sldId="308"/>
        </pc:sldMkLst>
        <pc:spChg chg="mod">
          <ac:chgData name="Alexander Tevzadze" userId="a8cef4de59c3fb7d" providerId="LiveId" clId="{F0A18E03-C208-4FE3-A503-B08F84F6CB74}" dt="2025-12-22T05:59:05.801" v="3713"/>
          <ac:spMkLst>
            <pc:docMk/>
            <pc:sldMk cId="0" sldId="308"/>
            <ac:spMk id="8195" creationId="{58924696-AF9D-C706-8B46-97674DBD2CF1}"/>
          </ac:spMkLst>
        </pc:spChg>
      </pc:sldChg>
      <pc:sldChg chg="modSp add">
        <pc:chgData name="Alexander Tevzadze" userId="a8cef4de59c3fb7d" providerId="LiveId" clId="{F0A18E03-C208-4FE3-A503-B08F84F6CB74}" dt="2025-12-22T05:59:08.261" v="3714"/>
        <pc:sldMkLst>
          <pc:docMk/>
          <pc:sldMk cId="0" sldId="309"/>
        </pc:sldMkLst>
        <pc:spChg chg="mod">
          <ac:chgData name="Alexander Tevzadze" userId="a8cef4de59c3fb7d" providerId="LiveId" clId="{F0A18E03-C208-4FE3-A503-B08F84F6CB74}" dt="2025-12-22T05:59:08.261" v="3714"/>
          <ac:spMkLst>
            <pc:docMk/>
            <pc:sldMk cId="0" sldId="309"/>
            <ac:spMk id="9220" creationId="{8EBB22E2-E30C-7E57-FB43-326832E7D77E}"/>
          </ac:spMkLst>
        </pc:spChg>
      </pc:sldChg>
      <pc:sldChg chg="modSp add">
        <pc:chgData name="Alexander Tevzadze" userId="a8cef4de59c3fb7d" providerId="LiveId" clId="{F0A18E03-C208-4FE3-A503-B08F84F6CB74}" dt="2025-12-22T05:59:11.441" v="3715"/>
        <pc:sldMkLst>
          <pc:docMk/>
          <pc:sldMk cId="0" sldId="310"/>
        </pc:sldMkLst>
        <pc:spChg chg="mod">
          <ac:chgData name="Alexander Tevzadze" userId="a8cef4de59c3fb7d" providerId="LiveId" clId="{F0A18E03-C208-4FE3-A503-B08F84F6CB74}" dt="2025-12-22T05:59:11.441" v="3715"/>
          <ac:spMkLst>
            <pc:docMk/>
            <pc:sldMk cId="0" sldId="310"/>
            <ac:spMk id="10246" creationId="{B7B4DC44-BF95-66EE-8A94-34AA1AEC1437}"/>
          </ac:spMkLst>
        </pc:spChg>
      </pc:sldChg>
      <pc:sldChg chg="modSp add">
        <pc:chgData name="Alexander Tevzadze" userId="a8cef4de59c3fb7d" providerId="LiveId" clId="{F0A18E03-C208-4FE3-A503-B08F84F6CB74}" dt="2025-12-22T05:59:14.542" v="3716"/>
        <pc:sldMkLst>
          <pc:docMk/>
          <pc:sldMk cId="0" sldId="311"/>
        </pc:sldMkLst>
        <pc:spChg chg="mod">
          <ac:chgData name="Alexander Tevzadze" userId="a8cef4de59c3fb7d" providerId="LiveId" clId="{F0A18E03-C208-4FE3-A503-B08F84F6CB74}" dt="2025-12-22T05:59:14.542" v="3716"/>
          <ac:spMkLst>
            <pc:docMk/>
            <pc:sldMk cId="0" sldId="311"/>
            <ac:spMk id="11274" creationId="{A844BF94-1CCF-4FB5-AD78-C6E11A90BC4B}"/>
          </ac:spMkLst>
        </pc:spChg>
      </pc:sldChg>
      <pc:sldChg chg="modSp add">
        <pc:chgData name="Alexander Tevzadze" userId="a8cef4de59c3fb7d" providerId="LiveId" clId="{F0A18E03-C208-4FE3-A503-B08F84F6CB74}" dt="2025-12-22T05:59:17.367" v="3717"/>
        <pc:sldMkLst>
          <pc:docMk/>
          <pc:sldMk cId="0" sldId="312"/>
        </pc:sldMkLst>
        <pc:spChg chg="mod">
          <ac:chgData name="Alexander Tevzadze" userId="a8cef4de59c3fb7d" providerId="LiveId" clId="{F0A18E03-C208-4FE3-A503-B08F84F6CB74}" dt="2025-12-22T05:59:17.367" v="3717"/>
          <ac:spMkLst>
            <pc:docMk/>
            <pc:sldMk cId="0" sldId="312"/>
            <ac:spMk id="12292" creationId="{12948B21-304F-681E-0F8B-D21541CBF9DE}"/>
          </ac:spMkLst>
        </pc:spChg>
      </pc:sldChg>
      <pc:sldChg chg="modSp add">
        <pc:chgData name="Alexander Tevzadze" userId="a8cef4de59c3fb7d" providerId="LiveId" clId="{F0A18E03-C208-4FE3-A503-B08F84F6CB74}" dt="2025-12-22T05:59:20.321" v="3718"/>
        <pc:sldMkLst>
          <pc:docMk/>
          <pc:sldMk cId="0" sldId="313"/>
        </pc:sldMkLst>
        <pc:spChg chg="mod">
          <ac:chgData name="Alexander Tevzadze" userId="a8cef4de59c3fb7d" providerId="LiveId" clId="{F0A18E03-C208-4FE3-A503-B08F84F6CB74}" dt="2025-12-22T05:59:20.321" v="3718"/>
          <ac:spMkLst>
            <pc:docMk/>
            <pc:sldMk cId="0" sldId="313"/>
            <ac:spMk id="13322" creationId="{7AA310DD-3E5D-2A7A-79D2-389D652D0207}"/>
          </ac:spMkLst>
        </pc:spChg>
      </pc:sldChg>
      <pc:sldChg chg="modSp add">
        <pc:chgData name="Alexander Tevzadze" userId="a8cef4de59c3fb7d" providerId="LiveId" clId="{F0A18E03-C208-4FE3-A503-B08F84F6CB74}" dt="2025-12-22T05:59:22.735" v="3719"/>
        <pc:sldMkLst>
          <pc:docMk/>
          <pc:sldMk cId="0" sldId="314"/>
        </pc:sldMkLst>
        <pc:spChg chg="mod">
          <ac:chgData name="Alexander Tevzadze" userId="a8cef4de59c3fb7d" providerId="LiveId" clId="{F0A18E03-C208-4FE3-A503-B08F84F6CB74}" dt="2025-12-22T05:59:22.735" v="3719"/>
          <ac:spMkLst>
            <pc:docMk/>
            <pc:sldMk cId="0" sldId="314"/>
            <ac:spMk id="14340" creationId="{9DD39CA8-60DB-0DC4-21A2-E6B71AEA6659}"/>
          </ac:spMkLst>
        </pc:spChg>
      </pc:sldChg>
      <pc:sldChg chg="modSp add">
        <pc:chgData name="Alexander Tevzadze" userId="a8cef4de59c3fb7d" providerId="LiveId" clId="{F0A18E03-C208-4FE3-A503-B08F84F6CB74}" dt="2025-12-22T05:59:25.887" v="3720"/>
        <pc:sldMkLst>
          <pc:docMk/>
          <pc:sldMk cId="0" sldId="315"/>
        </pc:sldMkLst>
        <pc:spChg chg="mod">
          <ac:chgData name="Alexander Tevzadze" userId="a8cef4de59c3fb7d" providerId="LiveId" clId="{F0A18E03-C208-4FE3-A503-B08F84F6CB74}" dt="2025-12-22T05:59:25.887" v="3720"/>
          <ac:spMkLst>
            <pc:docMk/>
            <pc:sldMk cId="0" sldId="315"/>
            <ac:spMk id="15364" creationId="{A8C8FE04-DEC7-4707-8BB9-CDF0CF060EBC}"/>
          </ac:spMkLst>
        </pc:spChg>
      </pc:sldChg>
      <pc:sldChg chg="modSp add">
        <pc:chgData name="Alexander Tevzadze" userId="a8cef4de59c3fb7d" providerId="LiveId" clId="{F0A18E03-C208-4FE3-A503-B08F84F6CB74}" dt="2025-12-22T05:59:28.737" v="3721"/>
        <pc:sldMkLst>
          <pc:docMk/>
          <pc:sldMk cId="0" sldId="316"/>
        </pc:sldMkLst>
        <pc:spChg chg="mod">
          <ac:chgData name="Alexander Tevzadze" userId="a8cef4de59c3fb7d" providerId="LiveId" clId="{F0A18E03-C208-4FE3-A503-B08F84F6CB74}" dt="2025-12-22T05:59:28.737" v="3721"/>
          <ac:spMkLst>
            <pc:docMk/>
            <pc:sldMk cId="0" sldId="316"/>
            <ac:spMk id="16397" creationId="{B1F331A5-5EE1-F3F0-2A0E-24AD003A9EFD}"/>
          </ac:spMkLst>
        </pc:spChg>
      </pc:sldChg>
      <pc:sldChg chg="modSp add">
        <pc:chgData name="Alexander Tevzadze" userId="a8cef4de59c3fb7d" providerId="LiveId" clId="{F0A18E03-C208-4FE3-A503-B08F84F6CB74}" dt="2025-12-22T05:59:31.285" v="3722"/>
        <pc:sldMkLst>
          <pc:docMk/>
          <pc:sldMk cId="0" sldId="317"/>
        </pc:sldMkLst>
        <pc:spChg chg="mod">
          <ac:chgData name="Alexander Tevzadze" userId="a8cef4de59c3fb7d" providerId="LiveId" clId="{F0A18E03-C208-4FE3-A503-B08F84F6CB74}" dt="2025-12-22T05:59:31.285" v="3722"/>
          <ac:spMkLst>
            <pc:docMk/>
            <pc:sldMk cId="0" sldId="317"/>
            <ac:spMk id="17412" creationId="{1CCAA457-3046-1E30-E343-05869F1F6E73}"/>
          </ac:spMkLst>
        </pc:spChg>
      </pc:sldChg>
      <pc:sldChg chg="modSp add">
        <pc:chgData name="Alexander Tevzadze" userId="a8cef4de59c3fb7d" providerId="LiveId" clId="{F0A18E03-C208-4FE3-A503-B08F84F6CB74}" dt="2025-12-22T05:59:33.860" v="3723"/>
        <pc:sldMkLst>
          <pc:docMk/>
          <pc:sldMk cId="0" sldId="318"/>
        </pc:sldMkLst>
        <pc:spChg chg="mod">
          <ac:chgData name="Alexander Tevzadze" userId="a8cef4de59c3fb7d" providerId="LiveId" clId="{F0A18E03-C208-4FE3-A503-B08F84F6CB74}" dt="2025-12-22T05:59:33.860" v="3723"/>
          <ac:spMkLst>
            <pc:docMk/>
            <pc:sldMk cId="0" sldId="318"/>
            <ac:spMk id="18435" creationId="{D040BD7F-A7B4-7A1A-19B4-57B86C40054F}"/>
          </ac:spMkLst>
        </pc:spChg>
      </pc:sldChg>
      <pc:sldChg chg="modSp add">
        <pc:chgData name="Alexander Tevzadze" userId="a8cef4de59c3fb7d" providerId="LiveId" clId="{F0A18E03-C208-4FE3-A503-B08F84F6CB74}" dt="2025-12-22T05:59:36.795" v="3724"/>
        <pc:sldMkLst>
          <pc:docMk/>
          <pc:sldMk cId="0" sldId="319"/>
        </pc:sldMkLst>
        <pc:spChg chg="mod">
          <ac:chgData name="Alexander Tevzadze" userId="a8cef4de59c3fb7d" providerId="LiveId" clId="{F0A18E03-C208-4FE3-A503-B08F84F6CB74}" dt="2025-12-22T05:59:36.795" v="3724"/>
          <ac:spMkLst>
            <pc:docMk/>
            <pc:sldMk cId="0" sldId="319"/>
            <ac:spMk id="19462" creationId="{5234F0BB-BCB3-DC82-C9BE-3B53B690D23C}"/>
          </ac:spMkLst>
        </pc:spChg>
      </pc:sldChg>
      <pc:sldChg chg="modSp add">
        <pc:chgData name="Alexander Tevzadze" userId="a8cef4de59c3fb7d" providerId="LiveId" clId="{F0A18E03-C208-4FE3-A503-B08F84F6CB74}" dt="2025-12-22T05:59:39.993" v="3725"/>
        <pc:sldMkLst>
          <pc:docMk/>
          <pc:sldMk cId="0" sldId="320"/>
        </pc:sldMkLst>
        <pc:spChg chg="mod">
          <ac:chgData name="Alexander Tevzadze" userId="a8cef4de59c3fb7d" providerId="LiveId" clId="{F0A18E03-C208-4FE3-A503-B08F84F6CB74}" dt="2025-12-22T05:59:39.993" v="3725"/>
          <ac:spMkLst>
            <pc:docMk/>
            <pc:sldMk cId="0" sldId="320"/>
            <ac:spMk id="20484" creationId="{C0FB3FA2-9A5D-E534-89EE-E1D65703E2B3}"/>
          </ac:spMkLst>
        </pc:spChg>
      </pc:sldChg>
      <pc:sldChg chg="modSp add">
        <pc:chgData name="Alexander Tevzadze" userId="a8cef4de59c3fb7d" providerId="LiveId" clId="{F0A18E03-C208-4FE3-A503-B08F84F6CB74}" dt="2025-12-22T05:59:42.726" v="3726"/>
        <pc:sldMkLst>
          <pc:docMk/>
          <pc:sldMk cId="0" sldId="321"/>
        </pc:sldMkLst>
        <pc:spChg chg="mod">
          <ac:chgData name="Alexander Tevzadze" userId="a8cef4de59c3fb7d" providerId="LiveId" clId="{F0A18E03-C208-4FE3-A503-B08F84F6CB74}" dt="2025-12-22T05:59:42.726" v="3726"/>
          <ac:spMkLst>
            <pc:docMk/>
            <pc:sldMk cId="0" sldId="321"/>
            <ac:spMk id="21508" creationId="{67B7ECCD-B20F-4EB1-0D1F-3B2922297918}"/>
          </ac:spMkLst>
        </pc:spChg>
      </pc:sldChg>
      <pc:sldChg chg="modSp add">
        <pc:chgData name="Alexander Tevzadze" userId="a8cef4de59c3fb7d" providerId="LiveId" clId="{F0A18E03-C208-4FE3-A503-B08F84F6CB74}" dt="2025-12-22T05:59:45.195" v="3727"/>
        <pc:sldMkLst>
          <pc:docMk/>
          <pc:sldMk cId="0" sldId="322"/>
        </pc:sldMkLst>
        <pc:spChg chg="mod">
          <ac:chgData name="Alexander Tevzadze" userId="a8cef4de59c3fb7d" providerId="LiveId" clId="{F0A18E03-C208-4FE3-A503-B08F84F6CB74}" dt="2025-12-22T05:59:45.195" v="3727"/>
          <ac:spMkLst>
            <pc:docMk/>
            <pc:sldMk cId="0" sldId="322"/>
            <ac:spMk id="22531" creationId="{36A51E7B-6166-E41B-CE35-5BF27FAEE587}"/>
          </ac:spMkLst>
        </pc:spChg>
      </pc:sldChg>
      <pc:sldChg chg="modSp add">
        <pc:chgData name="Alexander Tevzadze" userId="a8cef4de59c3fb7d" providerId="LiveId" clId="{F0A18E03-C208-4FE3-A503-B08F84F6CB74}" dt="2025-12-22T05:59:51.257" v="3729"/>
        <pc:sldMkLst>
          <pc:docMk/>
          <pc:sldMk cId="0" sldId="323"/>
        </pc:sldMkLst>
        <pc:spChg chg="mod">
          <ac:chgData name="Alexander Tevzadze" userId="a8cef4de59c3fb7d" providerId="LiveId" clId="{F0A18E03-C208-4FE3-A503-B08F84F6CB74}" dt="2025-12-22T05:59:51.257" v="3729"/>
          <ac:spMkLst>
            <pc:docMk/>
            <pc:sldMk cId="0" sldId="323"/>
            <ac:spMk id="24580" creationId="{226C7085-5088-A7FF-A9D5-C2583D589990}"/>
          </ac:spMkLst>
        </pc:spChg>
      </pc:sldChg>
      <pc:sldChg chg="modSp add">
        <pc:chgData name="Alexander Tevzadze" userId="a8cef4de59c3fb7d" providerId="LiveId" clId="{F0A18E03-C208-4FE3-A503-B08F84F6CB74}" dt="2025-12-22T05:59:53.751" v="3730"/>
        <pc:sldMkLst>
          <pc:docMk/>
          <pc:sldMk cId="0" sldId="324"/>
        </pc:sldMkLst>
        <pc:spChg chg="mod">
          <ac:chgData name="Alexander Tevzadze" userId="a8cef4de59c3fb7d" providerId="LiveId" clId="{F0A18E03-C208-4FE3-A503-B08F84F6CB74}" dt="2025-12-22T05:59:53.751" v="3730"/>
          <ac:spMkLst>
            <pc:docMk/>
            <pc:sldMk cId="0" sldId="324"/>
            <ac:spMk id="25606" creationId="{57569A0C-EAB4-FE7C-2EEA-8D87CE4D1CDA}"/>
          </ac:spMkLst>
        </pc:spChg>
      </pc:sldChg>
      <pc:sldChg chg="addSp delSp modSp add mod modAnim">
        <pc:chgData name="Alexander Tevzadze" userId="a8cef4de59c3fb7d" providerId="LiveId" clId="{F0A18E03-C208-4FE3-A503-B08F84F6CB74}" dt="2025-12-22T06:20:52.954" v="3906" actId="1076"/>
        <pc:sldMkLst>
          <pc:docMk/>
          <pc:sldMk cId="0" sldId="325"/>
        </pc:sldMkLst>
        <pc:spChg chg="mod">
          <ac:chgData name="Alexander Tevzadze" userId="a8cef4de59c3fb7d" providerId="LiveId" clId="{F0A18E03-C208-4FE3-A503-B08F84F6CB74}" dt="2025-12-22T05:59:56.258" v="3731"/>
          <ac:spMkLst>
            <pc:docMk/>
            <pc:sldMk cId="0" sldId="325"/>
            <ac:spMk id="26628" creationId="{8DDF8793-E675-D44A-F3B0-669689761C1D}"/>
          </ac:spMkLst>
        </pc:spChg>
        <pc:picChg chg="add mod">
          <ac:chgData name="Alexander Tevzadze" userId="a8cef4de59c3fb7d" providerId="LiveId" clId="{F0A18E03-C208-4FE3-A503-B08F84F6CB74}" dt="2025-12-22T06:20:52.954" v="3906" actId="1076"/>
          <ac:picMkLst>
            <pc:docMk/>
            <pc:sldMk cId="0" sldId="325"/>
            <ac:picMk id="2" creationId="{E6DAE525-80CA-7734-6774-AC561D3252CD}"/>
          </ac:picMkLst>
        </pc:picChg>
        <pc:picChg chg="del">
          <ac:chgData name="Alexander Tevzadze" userId="a8cef4de59c3fb7d" providerId="LiveId" clId="{F0A18E03-C208-4FE3-A503-B08F84F6CB74}" dt="2025-12-22T06:20:31.514" v="3902" actId="478"/>
          <ac:picMkLst>
            <pc:docMk/>
            <pc:sldMk cId="0" sldId="325"/>
            <ac:picMk id="571399" creationId="{648A652B-73EA-440D-AC3E-D245ACA4563B}"/>
          </ac:picMkLst>
        </pc:picChg>
      </pc:sldChg>
      <pc:sldChg chg="modSp add">
        <pc:chgData name="Alexander Tevzadze" userId="a8cef4de59c3fb7d" providerId="LiveId" clId="{F0A18E03-C208-4FE3-A503-B08F84F6CB74}" dt="2025-12-22T05:59:59.311" v="3732"/>
        <pc:sldMkLst>
          <pc:docMk/>
          <pc:sldMk cId="0" sldId="326"/>
        </pc:sldMkLst>
        <pc:spChg chg="mod">
          <ac:chgData name="Alexander Tevzadze" userId="a8cef4de59c3fb7d" providerId="LiveId" clId="{F0A18E03-C208-4FE3-A503-B08F84F6CB74}" dt="2025-12-22T05:59:59.311" v="3732"/>
          <ac:spMkLst>
            <pc:docMk/>
            <pc:sldMk cId="0" sldId="326"/>
            <ac:spMk id="27653" creationId="{88655E0C-6055-BA0E-2685-AC97EF8D0946}"/>
          </ac:spMkLst>
        </pc:spChg>
      </pc:sldChg>
      <pc:sldChg chg="modSp add">
        <pc:chgData name="Alexander Tevzadze" userId="a8cef4de59c3fb7d" providerId="LiveId" clId="{F0A18E03-C208-4FE3-A503-B08F84F6CB74}" dt="2025-12-22T06:00:01.633" v="3733"/>
        <pc:sldMkLst>
          <pc:docMk/>
          <pc:sldMk cId="0" sldId="327"/>
        </pc:sldMkLst>
        <pc:spChg chg="mod">
          <ac:chgData name="Alexander Tevzadze" userId="a8cef4de59c3fb7d" providerId="LiveId" clId="{F0A18E03-C208-4FE3-A503-B08F84F6CB74}" dt="2025-12-22T06:00:01.633" v="3733"/>
          <ac:spMkLst>
            <pc:docMk/>
            <pc:sldMk cId="0" sldId="327"/>
            <ac:spMk id="28676" creationId="{75E2C92C-5BE4-630A-018B-9F84A42FDA09}"/>
          </ac:spMkLst>
        </pc:spChg>
      </pc:sldChg>
      <pc:sldChg chg="modSp add">
        <pc:chgData name="Alexander Tevzadze" userId="a8cef4de59c3fb7d" providerId="LiveId" clId="{F0A18E03-C208-4FE3-A503-B08F84F6CB74}" dt="2025-12-22T06:00:03.899" v="3734"/>
        <pc:sldMkLst>
          <pc:docMk/>
          <pc:sldMk cId="0" sldId="328"/>
        </pc:sldMkLst>
        <pc:spChg chg="mod">
          <ac:chgData name="Alexander Tevzadze" userId="a8cef4de59c3fb7d" providerId="LiveId" clId="{F0A18E03-C208-4FE3-A503-B08F84F6CB74}" dt="2025-12-22T06:00:03.899" v="3734"/>
          <ac:spMkLst>
            <pc:docMk/>
            <pc:sldMk cId="0" sldId="328"/>
            <ac:spMk id="29702" creationId="{577B80E2-669E-1CFB-D8A3-99CB8AE5C034}"/>
          </ac:spMkLst>
        </pc:spChg>
      </pc:sldChg>
      <pc:sldChg chg="modSp add">
        <pc:chgData name="Alexander Tevzadze" userId="a8cef4de59c3fb7d" providerId="LiveId" clId="{F0A18E03-C208-4FE3-A503-B08F84F6CB74}" dt="2025-12-22T06:00:06.318" v="3735"/>
        <pc:sldMkLst>
          <pc:docMk/>
          <pc:sldMk cId="0" sldId="329"/>
        </pc:sldMkLst>
        <pc:spChg chg="mod">
          <ac:chgData name="Alexander Tevzadze" userId="a8cef4de59c3fb7d" providerId="LiveId" clId="{F0A18E03-C208-4FE3-A503-B08F84F6CB74}" dt="2025-12-22T06:00:06.318" v="3735"/>
          <ac:spMkLst>
            <pc:docMk/>
            <pc:sldMk cId="0" sldId="329"/>
            <ac:spMk id="30724" creationId="{F19253EB-C823-DA55-7806-E93752A84133}"/>
          </ac:spMkLst>
        </pc:spChg>
      </pc:sldChg>
      <pc:sldChg chg="modSp add">
        <pc:chgData name="Alexander Tevzadze" userId="a8cef4de59c3fb7d" providerId="LiveId" clId="{F0A18E03-C208-4FE3-A503-B08F84F6CB74}" dt="2025-12-22T06:00:08.997" v="3736"/>
        <pc:sldMkLst>
          <pc:docMk/>
          <pc:sldMk cId="0" sldId="330"/>
        </pc:sldMkLst>
        <pc:spChg chg="mod">
          <ac:chgData name="Alexander Tevzadze" userId="a8cef4de59c3fb7d" providerId="LiveId" clId="{F0A18E03-C208-4FE3-A503-B08F84F6CB74}" dt="2025-12-22T06:00:08.997" v="3736"/>
          <ac:spMkLst>
            <pc:docMk/>
            <pc:sldMk cId="0" sldId="330"/>
            <ac:spMk id="31748" creationId="{43BF40F6-5198-55BB-3929-04B5FB47EA3F}"/>
          </ac:spMkLst>
        </pc:spChg>
      </pc:sldChg>
      <pc:sldChg chg="modSp add">
        <pc:chgData name="Alexander Tevzadze" userId="a8cef4de59c3fb7d" providerId="LiveId" clId="{F0A18E03-C208-4FE3-A503-B08F84F6CB74}" dt="2025-12-22T06:00:11.517" v="3737"/>
        <pc:sldMkLst>
          <pc:docMk/>
          <pc:sldMk cId="0" sldId="331"/>
        </pc:sldMkLst>
        <pc:spChg chg="mod">
          <ac:chgData name="Alexander Tevzadze" userId="a8cef4de59c3fb7d" providerId="LiveId" clId="{F0A18E03-C208-4FE3-A503-B08F84F6CB74}" dt="2025-12-22T06:00:11.517" v="3737"/>
          <ac:spMkLst>
            <pc:docMk/>
            <pc:sldMk cId="0" sldId="331"/>
            <ac:spMk id="32773" creationId="{CADEF1EF-41BD-9D7E-90DA-DDAD7666D7E9}"/>
          </ac:spMkLst>
        </pc:spChg>
      </pc:sldChg>
      <pc:sldChg chg="modSp add">
        <pc:chgData name="Alexander Tevzadze" userId="a8cef4de59c3fb7d" providerId="LiveId" clId="{F0A18E03-C208-4FE3-A503-B08F84F6CB74}" dt="2025-12-22T06:00:13.731" v="3738"/>
        <pc:sldMkLst>
          <pc:docMk/>
          <pc:sldMk cId="0" sldId="332"/>
        </pc:sldMkLst>
        <pc:spChg chg="mod">
          <ac:chgData name="Alexander Tevzadze" userId="a8cef4de59c3fb7d" providerId="LiveId" clId="{F0A18E03-C208-4FE3-A503-B08F84F6CB74}" dt="2025-12-22T06:00:13.731" v="3738"/>
          <ac:spMkLst>
            <pc:docMk/>
            <pc:sldMk cId="0" sldId="332"/>
            <ac:spMk id="33800" creationId="{1DD807EF-DA9E-C72A-8046-03C81BDAEC2A}"/>
          </ac:spMkLst>
        </pc:spChg>
      </pc:sldChg>
      <pc:sldChg chg="modSp add">
        <pc:chgData name="Alexander Tevzadze" userId="a8cef4de59c3fb7d" providerId="LiveId" clId="{F0A18E03-C208-4FE3-A503-B08F84F6CB74}" dt="2025-12-22T06:00:16.096" v="3739"/>
        <pc:sldMkLst>
          <pc:docMk/>
          <pc:sldMk cId="0" sldId="333"/>
        </pc:sldMkLst>
        <pc:spChg chg="mod">
          <ac:chgData name="Alexander Tevzadze" userId="a8cef4de59c3fb7d" providerId="LiveId" clId="{F0A18E03-C208-4FE3-A503-B08F84F6CB74}" dt="2025-12-22T06:00:16.096" v="3739"/>
          <ac:spMkLst>
            <pc:docMk/>
            <pc:sldMk cId="0" sldId="333"/>
            <ac:spMk id="34820" creationId="{F93E59BB-2AE4-5A95-55A1-3D54BDCBDDB4}"/>
          </ac:spMkLst>
        </pc:spChg>
      </pc:sldChg>
      <pc:sldChg chg="modSp add">
        <pc:chgData name="Alexander Tevzadze" userId="a8cef4de59c3fb7d" providerId="LiveId" clId="{F0A18E03-C208-4FE3-A503-B08F84F6CB74}" dt="2025-12-22T06:00:18.255" v="3740"/>
        <pc:sldMkLst>
          <pc:docMk/>
          <pc:sldMk cId="0" sldId="334"/>
        </pc:sldMkLst>
        <pc:spChg chg="mod">
          <ac:chgData name="Alexander Tevzadze" userId="a8cef4de59c3fb7d" providerId="LiveId" clId="{F0A18E03-C208-4FE3-A503-B08F84F6CB74}" dt="2025-12-22T06:00:18.255" v="3740"/>
          <ac:spMkLst>
            <pc:docMk/>
            <pc:sldMk cId="0" sldId="334"/>
            <ac:spMk id="35846" creationId="{081C7B7E-132E-31CA-F858-7C624B58DA58}"/>
          </ac:spMkLst>
        </pc:spChg>
      </pc:sldChg>
      <pc:sldChg chg="modSp add">
        <pc:chgData name="Alexander Tevzadze" userId="a8cef4de59c3fb7d" providerId="LiveId" clId="{F0A18E03-C208-4FE3-A503-B08F84F6CB74}" dt="2025-12-22T06:00:20.561" v="3741"/>
        <pc:sldMkLst>
          <pc:docMk/>
          <pc:sldMk cId="0" sldId="335"/>
        </pc:sldMkLst>
        <pc:spChg chg="mod">
          <ac:chgData name="Alexander Tevzadze" userId="a8cef4de59c3fb7d" providerId="LiveId" clId="{F0A18E03-C208-4FE3-A503-B08F84F6CB74}" dt="2025-12-22T06:00:20.561" v="3741"/>
          <ac:spMkLst>
            <pc:docMk/>
            <pc:sldMk cId="0" sldId="335"/>
            <ac:spMk id="36868" creationId="{1B9DD245-371E-404A-F5F8-070996F044E2}"/>
          </ac:spMkLst>
        </pc:spChg>
      </pc:sldChg>
      <pc:sldChg chg="modSp add">
        <pc:chgData name="Alexander Tevzadze" userId="a8cef4de59c3fb7d" providerId="LiveId" clId="{F0A18E03-C208-4FE3-A503-B08F84F6CB74}" dt="2025-12-22T06:00:23.117" v="3742"/>
        <pc:sldMkLst>
          <pc:docMk/>
          <pc:sldMk cId="0" sldId="336"/>
        </pc:sldMkLst>
        <pc:spChg chg="mod">
          <ac:chgData name="Alexander Tevzadze" userId="a8cef4de59c3fb7d" providerId="LiveId" clId="{F0A18E03-C208-4FE3-A503-B08F84F6CB74}" dt="2025-12-22T06:00:23.117" v="3742"/>
          <ac:spMkLst>
            <pc:docMk/>
            <pc:sldMk cId="0" sldId="336"/>
            <ac:spMk id="37893" creationId="{2D4E7345-0506-0E11-BD76-2507196C0CE8}"/>
          </ac:spMkLst>
        </pc:spChg>
      </pc:sldChg>
      <pc:sldChg chg="modSp add">
        <pc:chgData name="Alexander Tevzadze" userId="a8cef4de59c3fb7d" providerId="LiveId" clId="{F0A18E03-C208-4FE3-A503-B08F84F6CB74}" dt="2025-12-22T06:00:25.685" v="3743"/>
        <pc:sldMkLst>
          <pc:docMk/>
          <pc:sldMk cId="0" sldId="337"/>
        </pc:sldMkLst>
        <pc:spChg chg="mod">
          <ac:chgData name="Alexander Tevzadze" userId="a8cef4de59c3fb7d" providerId="LiveId" clId="{F0A18E03-C208-4FE3-A503-B08F84F6CB74}" dt="2025-12-22T06:00:25.685" v="3743"/>
          <ac:spMkLst>
            <pc:docMk/>
            <pc:sldMk cId="0" sldId="337"/>
            <ac:spMk id="38918" creationId="{EDB40D7F-F724-670F-9CE2-588D577CDFD9}"/>
          </ac:spMkLst>
        </pc:spChg>
      </pc:sldChg>
      <pc:sldChg chg="modSp add">
        <pc:chgData name="Alexander Tevzadze" userId="a8cef4de59c3fb7d" providerId="LiveId" clId="{F0A18E03-C208-4FE3-A503-B08F84F6CB74}" dt="2025-12-22T06:00:28.350" v="3744"/>
        <pc:sldMkLst>
          <pc:docMk/>
          <pc:sldMk cId="0" sldId="338"/>
        </pc:sldMkLst>
        <pc:spChg chg="mod">
          <ac:chgData name="Alexander Tevzadze" userId="a8cef4de59c3fb7d" providerId="LiveId" clId="{F0A18E03-C208-4FE3-A503-B08F84F6CB74}" dt="2025-12-22T06:00:28.350" v="3744"/>
          <ac:spMkLst>
            <pc:docMk/>
            <pc:sldMk cId="0" sldId="338"/>
            <ac:spMk id="39944" creationId="{8817D3F5-DE86-2442-B23E-97021FFDADB7}"/>
          </ac:spMkLst>
        </pc:spChg>
      </pc:sldChg>
      <pc:sldChg chg="modSp add">
        <pc:chgData name="Alexander Tevzadze" userId="a8cef4de59c3fb7d" providerId="LiveId" clId="{F0A18E03-C208-4FE3-A503-B08F84F6CB74}" dt="2025-12-22T06:00:30.744" v="3745"/>
        <pc:sldMkLst>
          <pc:docMk/>
          <pc:sldMk cId="0" sldId="339"/>
        </pc:sldMkLst>
        <pc:spChg chg="mod">
          <ac:chgData name="Alexander Tevzadze" userId="a8cef4de59c3fb7d" providerId="LiveId" clId="{F0A18E03-C208-4FE3-A503-B08F84F6CB74}" dt="2025-12-22T06:00:30.744" v="3745"/>
          <ac:spMkLst>
            <pc:docMk/>
            <pc:sldMk cId="0" sldId="339"/>
            <ac:spMk id="40964" creationId="{36795577-76F7-FB4F-9F42-9C4BD58937D9}"/>
          </ac:spMkLst>
        </pc:spChg>
      </pc:sldChg>
      <pc:sldChg chg="modSp add">
        <pc:chgData name="Alexander Tevzadze" userId="a8cef4de59c3fb7d" providerId="LiveId" clId="{F0A18E03-C208-4FE3-A503-B08F84F6CB74}" dt="2025-12-22T06:00:33.571" v="3746"/>
        <pc:sldMkLst>
          <pc:docMk/>
          <pc:sldMk cId="0" sldId="340"/>
        </pc:sldMkLst>
        <pc:spChg chg="mod">
          <ac:chgData name="Alexander Tevzadze" userId="a8cef4de59c3fb7d" providerId="LiveId" clId="{F0A18E03-C208-4FE3-A503-B08F84F6CB74}" dt="2025-12-22T06:00:33.571" v="3746"/>
          <ac:spMkLst>
            <pc:docMk/>
            <pc:sldMk cId="0" sldId="340"/>
            <ac:spMk id="41989" creationId="{3CE59D49-3CC2-F54E-CBF8-C2B4CE61EBA1}"/>
          </ac:spMkLst>
        </pc:spChg>
      </pc:sldChg>
      <pc:sldChg chg="modSp add">
        <pc:chgData name="Alexander Tevzadze" userId="a8cef4de59c3fb7d" providerId="LiveId" clId="{F0A18E03-C208-4FE3-A503-B08F84F6CB74}" dt="2025-12-22T06:00:36.478" v="3747"/>
        <pc:sldMkLst>
          <pc:docMk/>
          <pc:sldMk cId="0" sldId="341"/>
        </pc:sldMkLst>
        <pc:spChg chg="mod">
          <ac:chgData name="Alexander Tevzadze" userId="a8cef4de59c3fb7d" providerId="LiveId" clId="{F0A18E03-C208-4FE3-A503-B08F84F6CB74}" dt="2025-12-22T06:00:36.478" v="3747"/>
          <ac:spMkLst>
            <pc:docMk/>
            <pc:sldMk cId="0" sldId="341"/>
            <ac:spMk id="43013" creationId="{35BAD4DF-831B-4EB9-1272-C306C02F60BC}"/>
          </ac:spMkLst>
        </pc:spChg>
      </pc:sldChg>
      <pc:sldChg chg="modSp add">
        <pc:chgData name="Alexander Tevzadze" userId="a8cef4de59c3fb7d" providerId="LiveId" clId="{F0A18E03-C208-4FE3-A503-B08F84F6CB74}" dt="2025-12-22T06:00:38.589" v="3748"/>
        <pc:sldMkLst>
          <pc:docMk/>
          <pc:sldMk cId="0" sldId="342"/>
        </pc:sldMkLst>
        <pc:spChg chg="mod">
          <ac:chgData name="Alexander Tevzadze" userId="a8cef4de59c3fb7d" providerId="LiveId" clId="{F0A18E03-C208-4FE3-A503-B08F84F6CB74}" dt="2025-12-22T06:00:38.589" v="3748"/>
          <ac:spMkLst>
            <pc:docMk/>
            <pc:sldMk cId="0" sldId="342"/>
            <ac:spMk id="44037" creationId="{50BE2D0A-8595-D149-37D5-E49A38A82E71}"/>
          </ac:spMkLst>
        </pc:spChg>
      </pc:sldChg>
      <pc:sldChg chg="modSp add">
        <pc:chgData name="Alexander Tevzadze" userId="a8cef4de59c3fb7d" providerId="LiveId" clId="{F0A18E03-C208-4FE3-A503-B08F84F6CB74}" dt="2025-12-22T06:00:41.198" v="3749"/>
        <pc:sldMkLst>
          <pc:docMk/>
          <pc:sldMk cId="0" sldId="343"/>
        </pc:sldMkLst>
        <pc:spChg chg="mod">
          <ac:chgData name="Alexander Tevzadze" userId="a8cef4de59c3fb7d" providerId="LiveId" clId="{F0A18E03-C208-4FE3-A503-B08F84F6CB74}" dt="2025-12-22T06:00:41.198" v="3749"/>
          <ac:spMkLst>
            <pc:docMk/>
            <pc:sldMk cId="0" sldId="343"/>
            <ac:spMk id="45060" creationId="{D2C12395-1704-138D-D07B-7BC95671CC98}"/>
          </ac:spMkLst>
        </pc:spChg>
      </pc:sldChg>
      <pc:sldChg chg="modSp add">
        <pc:chgData name="Alexander Tevzadze" userId="a8cef4de59c3fb7d" providerId="LiveId" clId="{F0A18E03-C208-4FE3-A503-B08F84F6CB74}" dt="2025-12-22T06:00:44.215" v="3750"/>
        <pc:sldMkLst>
          <pc:docMk/>
          <pc:sldMk cId="0" sldId="344"/>
        </pc:sldMkLst>
        <pc:spChg chg="mod">
          <ac:chgData name="Alexander Tevzadze" userId="a8cef4de59c3fb7d" providerId="LiveId" clId="{F0A18E03-C208-4FE3-A503-B08F84F6CB74}" dt="2025-12-22T06:00:44.215" v="3750"/>
          <ac:spMkLst>
            <pc:docMk/>
            <pc:sldMk cId="0" sldId="344"/>
            <ac:spMk id="46085" creationId="{5A6EAE76-6B8D-9B18-3FBE-6AB3995BE650}"/>
          </ac:spMkLst>
        </pc:spChg>
      </pc:sldChg>
      <pc:sldChg chg="modSp add">
        <pc:chgData name="Alexander Tevzadze" userId="a8cef4de59c3fb7d" providerId="LiveId" clId="{F0A18E03-C208-4FE3-A503-B08F84F6CB74}" dt="2025-12-22T06:00:46.383" v="3751"/>
        <pc:sldMkLst>
          <pc:docMk/>
          <pc:sldMk cId="0" sldId="345"/>
        </pc:sldMkLst>
        <pc:spChg chg="mod">
          <ac:chgData name="Alexander Tevzadze" userId="a8cef4de59c3fb7d" providerId="LiveId" clId="{F0A18E03-C208-4FE3-A503-B08F84F6CB74}" dt="2025-12-22T06:00:46.383" v="3751"/>
          <ac:spMkLst>
            <pc:docMk/>
            <pc:sldMk cId="0" sldId="345"/>
            <ac:spMk id="47107" creationId="{140FC21D-E6C9-8A4B-E908-E5DE239E7E69}"/>
          </ac:spMkLst>
        </pc:spChg>
      </pc:sldChg>
      <pc:sldChg chg="modSp add">
        <pc:chgData name="Alexander Tevzadze" userId="a8cef4de59c3fb7d" providerId="LiveId" clId="{F0A18E03-C208-4FE3-A503-B08F84F6CB74}" dt="2025-12-22T06:00:48.861" v="3752"/>
        <pc:sldMkLst>
          <pc:docMk/>
          <pc:sldMk cId="0" sldId="346"/>
        </pc:sldMkLst>
        <pc:spChg chg="mod">
          <ac:chgData name="Alexander Tevzadze" userId="a8cef4de59c3fb7d" providerId="LiveId" clId="{F0A18E03-C208-4FE3-A503-B08F84F6CB74}" dt="2025-12-22T06:00:48.861" v="3752"/>
          <ac:spMkLst>
            <pc:docMk/>
            <pc:sldMk cId="0" sldId="346"/>
            <ac:spMk id="48132" creationId="{4870188A-D2B4-5B6E-4FBF-E9FF56B1250F}"/>
          </ac:spMkLst>
        </pc:spChg>
      </pc:sldChg>
      <pc:sldChg chg="modSp add">
        <pc:chgData name="Alexander Tevzadze" userId="a8cef4de59c3fb7d" providerId="LiveId" clId="{F0A18E03-C208-4FE3-A503-B08F84F6CB74}" dt="2025-12-22T06:00:51.619" v="3753"/>
        <pc:sldMkLst>
          <pc:docMk/>
          <pc:sldMk cId="0" sldId="347"/>
        </pc:sldMkLst>
        <pc:spChg chg="mod">
          <ac:chgData name="Alexander Tevzadze" userId="a8cef4de59c3fb7d" providerId="LiveId" clId="{F0A18E03-C208-4FE3-A503-B08F84F6CB74}" dt="2025-12-22T06:00:51.619" v="3753"/>
          <ac:spMkLst>
            <pc:docMk/>
            <pc:sldMk cId="0" sldId="347"/>
            <ac:spMk id="49156" creationId="{16E7BC69-B441-BCCA-9F83-C29284C3C809}"/>
          </ac:spMkLst>
        </pc:spChg>
      </pc:sldChg>
      <pc:sldChg chg="modSp add">
        <pc:chgData name="Alexander Tevzadze" userId="a8cef4de59c3fb7d" providerId="LiveId" clId="{F0A18E03-C208-4FE3-A503-B08F84F6CB74}" dt="2025-12-22T06:00:54.626" v="3754"/>
        <pc:sldMkLst>
          <pc:docMk/>
          <pc:sldMk cId="0" sldId="348"/>
        </pc:sldMkLst>
        <pc:spChg chg="mod">
          <ac:chgData name="Alexander Tevzadze" userId="a8cef4de59c3fb7d" providerId="LiveId" clId="{F0A18E03-C208-4FE3-A503-B08F84F6CB74}" dt="2025-12-22T06:00:54.626" v="3754"/>
          <ac:spMkLst>
            <pc:docMk/>
            <pc:sldMk cId="0" sldId="348"/>
            <ac:spMk id="50179" creationId="{2FE01437-B74F-3BF6-FF49-DDC9511C1953}"/>
          </ac:spMkLst>
        </pc:spChg>
      </pc:sldChg>
      <pc:sldChg chg="add del">
        <pc:chgData name="Alexander Tevzadze" userId="a8cef4de59c3fb7d" providerId="LiveId" clId="{F0A18E03-C208-4FE3-A503-B08F84F6CB74}" dt="2025-12-22T05:55:20.452" v="3707" actId="47"/>
        <pc:sldMkLst>
          <pc:docMk/>
          <pc:sldMk cId="0" sldId="349"/>
        </pc:sldMkLst>
      </pc:sldChg>
      <pc:sldChg chg="modSp add">
        <pc:chgData name="Alexander Tevzadze" userId="a8cef4de59c3fb7d" providerId="LiveId" clId="{F0A18E03-C208-4FE3-A503-B08F84F6CB74}" dt="2025-12-22T05:59:48.527" v="3728"/>
        <pc:sldMkLst>
          <pc:docMk/>
          <pc:sldMk cId="0" sldId="350"/>
        </pc:sldMkLst>
        <pc:spChg chg="mod">
          <ac:chgData name="Alexander Tevzadze" userId="a8cef4de59c3fb7d" providerId="LiveId" clId="{F0A18E03-C208-4FE3-A503-B08F84F6CB74}" dt="2025-12-22T05:59:48.527" v="3728"/>
          <ac:spMkLst>
            <pc:docMk/>
            <pc:sldMk cId="0" sldId="350"/>
            <ac:spMk id="23556" creationId="{20D6A392-AD62-A3E0-C80A-0153A8F75D99}"/>
          </ac:spMkLst>
        </pc:spChg>
      </pc:sldChg>
      <pc:sldChg chg="modSp add mod ord">
        <pc:chgData name="Alexander Tevzadze" userId="a8cef4de59c3fb7d" providerId="LiveId" clId="{F0A18E03-C208-4FE3-A503-B08F84F6CB74}" dt="2025-12-22T06:07:09.363" v="3784"/>
        <pc:sldMkLst>
          <pc:docMk/>
          <pc:sldMk cId="1209647560" sldId="443"/>
        </pc:sldMkLst>
        <pc:spChg chg="mod">
          <ac:chgData name="Alexander Tevzadze" userId="a8cef4de59c3fb7d" providerId="LiveId" clId="{F0A18E03-C208-4FE3-A503-B08F84F6CB74}" dt="2025-11-23T12:47:51.414" v="3090" actId="20577"/>
          <ac:spMkLst>
            <pc:docMk/>
            <pc:sldMk cId="1209647560" sldId="443"/>
            <ac:spMk id="51203" creationId="{9B5F18AB-657C-3581-C745-12F4556162D7}"/>
          </ac:spMkLst>
        </pc:spChg>
      </pc:sldChg>
      <pc:sldChg chg="add del">
        <pc:chgData name="Alexander Tevzadze" userId="a8cef4de59c3fb7d" providerId="LiveId" clId="{F0A18E03-C208-4FE3-A503-B08F84F6CB74}" dt="2025-12-22T05:54:41.740" v="3705" actId="47"/>
        <pc:sldMkLst>
          <pc:docMk/>
          <pc:sldMk cId="0" sldId="444"/>
        </pc:sldMkLst>
      </pc:sldChg>
      <pc:sldChg chg="modSp add mod ord">
        <pc:chgData name="Alexander Tevzadze" userId="a8cef4de59c3fb7d" providerId="LiveId" clId="{F0A18E03-C208-4FE3-A503-B08F84F6CB74}" dt="2025-12-22T06:23:32.063" v="3908"/>
        <pc:sldMkLst>
          <pc:docMk/>
          <pc:sldMk cId="1050609389" sldId="444"/>
        </pc:sldMkLst>
        <pc:spChg chg="mod">
          <ac:chgData name="Alexander Tevzadze" userId="a8cef4de59c3fb7d" providerId="LiveId" clId="{F0A18E03-C208-4FE3-A503-B08F84F6CB74}" dt="2025-12-22T06:11:45.133" v="3901" actId="20577"/>
          <ac:spMkLst>
            <pc:docMk/>
            <pc:sldMk cId="1050609389" sldId="444"/>
            <ac:spMk id="51202" creationId="{FDF06901-201F-F516-4A15-D53026077C16}"/>
          </ac:spMkLst>
        </pc:spChg>
      </pc:sldChg>
      <pc:sldChg chg="add del">
        <pc:chgData name="Alexander Tevzadze" userId="a8cef4de59c3fb7d" providerId="LiveId" clId="{F0A18E03-C208-4FE3-A503-B08F84F6CB74}" dt="2025-12-22T06:07:01.063" v="3781"/>
        <pc:sldMkLst>
          <pc:docMk/>
          <pc:sldMk cId="141889675" sldId="445"/>
        </pc:sldMkLst>
      </pc:sldChg>
      <pc:sldChg chg="del">
        <pc:chgData name="Alexander Tevzadze" userId="a8cef4de59c3fb7d" providerId="LiveId" clId="{F0A18E03-C208-4FE3-A503-B08F84F6CB74}" dt="2025-12-22T05:54:02.631" v="3700" actId="47"/>
        <pc:sldMkLst>
          <pc:docMk/>
          <pc:sldMk cId="0" sldId="593"/>
        </pc:sldMkLst>
      </pc:sldChg>
      <pc:sldChg chg="del">
        <pc:chgData name="Alexander Tevzadze" userId="a8cef4de59c3fb7d" providerId="LiveId" clId="{F0A18E03-C208-4FE3-A503-B08F84F6CB74}" dt="2025-12-22T05:54:02.631" v="3700" actId="47"/>
        <pc:sldMkLst>
          <pc:docMk/>
          <pc:sldMk cId="0" sldId="594"/>
        </pc:sldMkLst>
      </pc:sldChg>
      <pc:sldChg chg="del">
        <pc:chgData name="Alexander Tevzadze" userId="a8cef4de59c3fb7d" providerId="LiveId" clId="{F0A18E03-C208-4FE3-A503-B08F84F6CB74}" dt="2025-12-22T05:54:02.631" v="3700" actId="47"/>
        <pc:sldMkLst>
          <pc:docMk/>
          <pc:sldMk cId="0" sldId="595"/>
        </pc:sldMkLst>
      </pc:sldChg>
      <pc:sldChg chg="del">
        <pc:chgData name="Alexander Tevzadze" userId="a8cef4de59c3fb7d" providerId="LiveId" clId="{F0A18E03-C208-4FE3-A503-B08F84F6CB74}" dt="2025-12-22T05:54:02.631" v="3700" actId="47"/>
        <pc:sldMkLst>
          <pc:docMk/>
          <pc:sldMk cId="0" sldId="596"/>
        </pc:sldMkLst>
      </pc:sldChg>
      <pc:sldChg chg="del">
        <pc:chgData name="Alexander Tevzadze" userId="a8cef4de59c3fb7d" providerId="LiveId" clId="{F0A18E03-C208-4FE3-A503-B08F84F6CB74}" dt="2025-12-22T05:53:52.821" v="3697" actId="47"/>
        <pc:sldMkLst>
          <pc:docMk/>
          <pc:sldMk cId="0" sldId="597"/>
        </pc:sldMkLst>
      </pc:sldChg>
      <pc:sldChg chg="del">
        <pc:chgData name="Alexander Tevzadze" userId="a8cef4de59c3fb7d" providerId="LiveId" clId="{F0A18E03-C208-4FE3-A503-B08F84F6CB74}" dt="2025-12-22T05:54:02.631" v="3700" actId="47"/>
        <pc:sldMkLst>
          <pc:docMk/>
          <pc:sldMk cId="0" sldId="598"/>
        </pc:sldMkLst>
      </pc:sldChg>
      <pc:sldChg chg="del">
        <pc:chgData name="Alexander Tevzadze" userId="a8cef4de59c3fb7d" providerId="LiveId" clId="{F0A18E03-C208-4FE3-A503-B08F84F6CB74}" dt="2025-12-22T05:53:52.821" v="3697" actId="47"/>
        <pc:sldMkLst>
          <pc:docMk/>
          <pc:sldMk cId="0" sldId="599"/>
        </pc:sldMkLst>
      </pc:sldChg>
      <pc:sldChg chg="del">
        <pc:chgData name="Alexander Tevzadze" userId="a8cef4de59c3fb7d" providerId="LiveId" clId="{F0A18E03-C208-4FE3-A503-B08F84F6CB74}" dt="2025-12-22T05:53:52.821" v="3697" actId="47"/>
        <pc:sldMkLst>
          <pc:docMk/>
          <pc:sldMk cId="0" sldId="600"/>
        </pc:sldMkLst>
      </pc:sldChg>
      <pc:sldChg chg="del">
        <pc:chgData name="Alexander Tevzadze" userId="a8cef4de59c3fb7d" providerId="LiveId" clId="{F0A18E03-C208-4FE3-A503-B08F84F6CB74}" dt="2025-12-22T05:53:52.821" v="3697" actId="47"/>
        <pc:sldMkLst>
          <pc:docMk/>
          <pc:sldMk cId="0" sldId="601"/>
        </pc:sldMkLst>
      </pc:sldChg>
      <pc:sldChg chg="del">
        <pc:chgData name="Alexander Tevzadze" userId="a8cef4de59c3fb7d" providerId="LiveId" clId="{F0A18E03-C208-4FE3-A503-B08F84F6CB74}" dt="2025-12-22T05:53:52.821" v="3697" actId="47"/>
        <pc:sldMkLst>
          <pc:docMk/>
          <pc:sldMk cId="0" sldId="602"/>
        </pc:sldMkLst>
      </pc:sldChg>
      <pc:sldChg chg="del">
        <pc:chgData name="Alexander Tevzadze" userId="a8cef4de59c3fb7d" providerId="LiveId" clId="{F0A18E03-C208-4FE3-A503-B08F84F6CB74}" dt="2025-12-22T05:53:52.821" v="3697" actId="47"/>
        <pc:sldMkLst>
          <pc:docMk/>
          <pc:sldMk cId="0" sldId="603"/>
        </pc:sldMkLst>
      </pc:sldChg>
      <pc:sldChg chg="del">
        <pc:chgData name="Alexander Tevzadze" userId="a8cef4de59c3fb7d" providerId="LiveId" clId="{F0A18E03-C208-4FE3-A503-B08F84F6CB74}" dt="2025-12-22T05:53:52.821" v="3697" actId="47"/>
        <pc:sldMkLst>
          <pc:docMk/>
          <pc:sldMk cId="0" sldId="604"/>
        </pc:sldMkLst>
      </pc:sldChg>
      <pc:sldChg chg="del">
        <pc:chgData name="Alexander Tevzadze" userId="a8cef4de59c3fb7d" providerId="LiveId" clId="{F0A18E03-C208-4FE3-A503-B08F84F6CB74}" dt="2025-12-22T05:53:52.821" v="3697" actId="47"/>
        <pc:sldMkLst>
          <pc:docMk/>
          <pc:sldMk cId="0" sldId="605"/>
        </pc:sldMkLst>
      </pc:sldChg>
      <pc:sldChg chg="del">
        <pc:chgData name="Alexander Tevzadze" userId="a8cef4de59c3fb7d" providerId="LiveId" clId="{F0A18E03-C208-4FE3-A503-B08F84F6CB74}" dt="2025-12-22T05:53:52.821" v="3697" actId="47"/>
        <pc:sldMkLst>
          <pc:docMk/>
          <pc:sldMk cId="0" sldId="606"/>
        </pc:sldMkLst>
      </pc:sldChg>
      <pc:sldChg chg="del">
        <pc:chgData name="Alexander Tevzadze" userId="a8cef4de59c3fb7d" providerId="LiveId" clId="{F0A18E03-C208-4FE3-A503-B08F84F6CB74}" dt="2025-12-22T05:53:52.821" v="3697" actId="47"/>
        <pc:sldMkLst>
          <pc:docMk/>
          <pc:sldMk cId="0" sldId="607"/>
        </pc:sldMkLst>
      </pc:sldChg>
      <pc:sldChg chg="del">
        <pc:chgData name="Alexander Tevzadze" userId="a8cef4de59c3fb7d" providerId="LiveId" clId="{F0A18E03-C208-4FE3-A503-B08F84F6CB74}" dt="2025-12-22T05:53:52.821" v="3697" actId="47"/>
        <pc:sldMkLst>
          <pc:docMk/>
          <pc:sldMk cId="0" sldId="608"/>
        </pc:sldMkLst>
      </pc:sldChg>
      <pc:sldChg chg="del">
        <pc:chgData name="Alexander Tevzadze" userId="a8cef4de59c3fb7d" providerId="LiveId" clId="{F0A18E03-C208-4FE3-A503-B08F84F6CB74}" dt="2025-12-22T05:53:52.821" v="3697" actId="47"/>
        <pc:sldMkLst>
          <pc:docMk/>
          <pc:sldMk cId="0" sldId="609"/>
        </pc:sldMkLst>
      </pc:sldChg>
      <pc:sldChg chg="del">
        <pc:chgData name="Alexander Tevzadze" userId="a8cef4de59c3fb7d" providerId="LiveId" clId="{F0A18E03-C208-4FE3-A503-B08F84F6CB74}" dt="2025-12-22T05:53:56.040" v="3698" actId="47"/>
        <pc:sldMkLst>
          <pc:docMk/>
          <pc:sldMk cId="0" sldId="610"/>
        </pc:sldMkLst>
      </pc:sldChg>
      <pc:sldChg chg="del">
        <pc:chgData name="Alexander Tevzadze" userId="a8cef4de59c3fb7d" providerId="LiveId" clId="{F0A18E03-C208-4FE3-A503-B08F84F6CB74}" dt="2025-12-22T05:53:56.040" v="3698" actId="47"/>
        <pc:sldMkLst>
          <pc:docMk/>
          <pc:sldMk cId="0" sldId="611"/>
        </pc:sldMkLst>
      </pc:sldChg>
      <pc:sldChg chg="del">
        <pc:chgData name="Alexander Tevzadze" userId="a8cef4de59c3fb7d" providerId="LiveId" clId="{F0A18E03-C208-4FE3-A503-B08F84F6CB74}" dt="2025-12-22T05:53:56.040" v="3698" actId="47"/>
        <pc:sldMkLst>
          <pc:docMk/>
          <pc:sldMk cId="0" sldId="612"/>
        </pc:sldMkLst>
      </pc:sldChg>
      <pc:sldChg chg="del">
        <pc:chgData name="Alexander Tevzadze" userId="a8cef4de59c3fb7d" providerId="LiveId" clId="{F0A18E03-C208-4FE3-A503-B08F84F6CB74}" dt="2025-12-22T05:53:56.040" v="3698" actId="47"/>
        <pc:sldMkLst>
          <pc:docMk/>
          <pc:sldMk cId="0" sldId="613"/>
        </pc:sldMkLst>
      </pc:sldChg>
      <pc:sldChg chg="del">
        <pc:chgData name="Alexander Tevzadze" userId="a8cef4de59c3fb7d" providerId="LiveId" clId="{F0A18E03-C208-4FE3-A503-B08F84F6CB74}" dt="2025-12-22T05:53:56.040" v="3698" actId="47"/>
        <pc:sldMkLst>
          <pc:docMk/>
          <pc:sldMk cId="0" sldId="614"/>
        </pc:sldMkLst>
      </pc:sldChg>
      <pc:sldChg chg="del">
        <pc:chgData name="Alexander Tevzadze" userId="a8cef4de59c3fb7d" providerId="LiveId" clId="{F0A18E03-C208-4FE3-A503-B08F84F6CB74}" dt="2025-12-22T05:53:56.040" v="3698" actId="47"/>
        <pc:sldMkLst>
          <pc:docMk/>
          <pc:sldMk cId="0" sldId="615"/>
        </pc:sldMkLst>
      </pc:sldChg>
      <pc:sldChg chg="del">
        <pc:chgData name="Alexander Tevzadze" userId="a8cef4de59c3fb7d" providerId="LiveId" clId="{F0A18E03-C208-4FE3-A503-B08F84F6CB74}" dt="2025-12-22T05:53:56.040" v="3698" actId="47"/>
        <pc:sldMkLst>
          <pc:docMk/>
          <pc:sldMk cId="0" sldId="616"/>
        </pc:sldMkLst>
      </pc:sldChg>
      <pc:sldChg chg="del">
        <pc:chgData name="Alexander Tevzadze" userId="a8cef4de59c3fb7d" providerId="LiveId" clId="{F0A18E03-C208-4FE3-A503-B08F84F6CB74}" dt="2025-12-22T05:53:56.040" v="3698" actId="47"/>
        <pc:sldMkLst>
          <pc:docMk/>
          <pc:sldMk cId="0" sldId="617"/>
        </pc:sldMkLst>
      </pc:sldChg>
      <pc:sldChg chg="del">
        <pc:chgData name="Alexander Tevzadze" userId="a8cef4de59c3fb7d" providerId="LiveId" clId="{F0A18E03-C208-4FE3-A503-B08F84F6CB74}" dt="2025-12-22T05:53:56.040" v="3698" actId="47"/>
        <pc:sldMkLst>
          <pc:docMk/>
          <pc:sldMk cId="0" sldId="618"/>
        </pc:sldMkLst>
      </pc:sldChg>
      <pc:sldChg chg="del">
        <pc:chgData name="Alexander Tevzadze" userId="a8cef4de59c3fb7d" providerId="LiveId" clId="{F0A18E03-C208-4FE3-A503-B08F84F6CB74}" dt="2025-12-22T05:53:56.040" v="3698" actId="47"/>
        <pc:sldMkLst>
          <pc:docMk/>
          <pc:sldMk cId="0" sldId="619"/>
        </pc:sldMkLst>
      </pc:sldChg>
      <pc:sldChg chg="del">
        <pc:chgData name="Alexander Tevzadze" userId="a8cef4de59c3fb7d" providerId="LiveId" clId="{F0A18E03-C208-4FE3-A503-B08F84F6CB74}" dt="2025-12-22T05:53:56.040" v="3698" actId="47"/>
        <pc:sldMkLst>
          <pc:docMk/>
          <pc:sldMk cId="0" sldId="620"/>
        </pc:sldMkLst>
      </pc:sldChg>
      <pc:sldChg chg="del">
        <pc:chgData name="Alexander Tevzadze" userId="a8cef4de59c3fb7d" providerId="LiveId" clId="{F0A18E03-C208-4FE3-A503-B08F84F6CB74}" dt="2025-12-22T05:53:56.040" v="3698" actId="47"/>
        <pc:sldMkLst>
          <pc:docMk/>
          <pc:sldMk cId="0" sldId="621"/>
        </pc:sldMkLst>
      </pc:sldChg>
      <pc:sldChg chg="del">
        <pc:chgData name="Alexander Tevzadze" userId="a8cef4de59c3fb7d" providerId="LiveId" clId="{F0A18E03-C208-4FE3-A503-B08F84F6CB74}" dt="2025-12-22T05:54:00.440" v="3699" actId="47"/>
        <pc:sldMkLst>
          <pc:docMk/>
          <pc:sldMk cId="0" sldId="622"/>
        </pc:sldMkLst>
      </pc:sldChg>
      <pc:sldChg chg="del">
        <pc:chgData name="Alexander Tevzadze" userId="a8cef4de59c3fb7d" providerId="LiveId" clId="{F0A18E03-C208-4FE3-A503-B08F84F6CB74}" dt="2025-12-22T05:54:00.440" v="3699" actId="47"/>
        <pc:sldMkLst>
          <pc:docMk/>
          <pc:sldMk cId="0" sldId="623"/>
        </pc:sldMkLst>
      </pc:sldChg>
      <pc:sldChg chg="del">
        <pc:chgData name="Alexander Tevzadze" userId="a8cef4de59c3fb7d" providerId="LiveId" clId="{F0A18E03-C208-4FE3-A503-B08F84F6CB74}" dt="2025-12-22T05:54:00.440" v="3699" actId="47"/>
        <pc:sldMkLst>
          <pc:docMk/>
          <pc:sldMk cId="0" sldId="624"/>
        </pc:sldMkLst>
      </pc:sldChg>
      <pc:sldChg chg="del">
        <pc:chgData name="Alexander Tevzadze" userId="a8cef4de59c3fb7d" providerId="LiveId" clId="{F0A18E03-C208-4FE3-A503-B08F84F6CB74}" dt="2025-12-22T05:54:00.440" v="3699" actId="47"/>
        <pc:sldMkLst>
          <pc:docMk/>
          <pc:sldMk cId="0" sldId="625"/>
        </pc:sldMkLst>
      </pc:sldChg>
      <pc:sldChg chg="del">
        <pc:chgData name="Alexander Tevzadze" userId="a8cef4de59c3fb7d" providerId="LiveId" clId="{F0A18E03-C208-4FE3-A503-B08F84F6CB74}" dt="2025-12-22T05:54:00.440" v="3699" actId="47"/>
        <pc:sldMkLst>
          <pc:docMk/>
          <pc:sldMk cId="0" sldId="626"/>
        </pc:sldMkLst>
      </pc:sldChg>
      <pc:sldChg chg="del">
        <pc:chgData name="Alexander Tevzadze" userId="a8cef4de59c3fb7d" providerId="LiveId" clId="{F0A18E03-C208-4FE3-A503-B08F84F6CB74}" dt="2025-12-22T05:54:00.440" v="3699" actId="47"/>
        <pc:sldMkLst>
          <pc:docMk/>
          <pc:sldMk cId="0" sldId="627"/>
        </pc:sldMkLst>
      </pc:sldChg>
      <pc:sldChg chg="del">
        <pc:chgData name="Alexander Tevzadze" userId="a8cef4de59c3fb7d" providerId="LiveId" clId="{F0A18E03-C208-4FE3-A503-B08F84F6CB74}" dt="2025-12-22T05:54:00.440" v="3699" actId="47"/>
        <pc:sldMkLst>
          <pc:docMk/>
          <pc:sldMk cId="0" sldId="628"/>
        </pc:sldMkLst>
      </pc:sldChg>
      <pc:sldChg chg="del">
        <pc:chgData name="Alexander Tevzadze" userId="a8cef4de59c3fb7d" providerId="LiveId" clId="{F0A18E03-C208-4FE3-A503-B08F84F6CB74}" dt="2025-12-22T05:54:00.440" v="3699" actId="47"/>
        <pc:sldMkLst>
          <pc:docMk/>
          <pc:sldMk cId="0" sldId="629"/>
        </pc:sldMkLst>
      </pc:sldChg>
      <pc:sldChg chg="modSp del mod">
        <pc:chgData name="Alexander Tevzadze" userId="a8cef4de59c3fb7d" providerId="LiveId" clId="{F0A18E03-C208-4FE3-A503-B08F84F6CB74}" dt="2025-12-22T05:54:00.440" v="3699" actId="47"/>
        <pc:sldMkLst>
          <pc:docMk/>
          <pc:sldMk cId="0" sldId="630"/>
        </pc:sldMkLst>
      </pc:sldChg>
      <pc:sldChg chg="del">
        <pc:chgData name="Alexander Tevzadze" userId="a8cef4de59c3fb7d" providerId="LiveId" clId="{F0A18E03-C208-4FE3-A503-B08F84F6CB74}" dt="2025-12-22T05:54:00.440" v="3699" actId="47"/>
        <pc:sldMkLst>
          <pc:docMk/>
          <pc:sldMk cId="0" sldId="631"/>
        </pc:sldMkLst>
      </pc:sldChg>
      <pc:sldChg chg="del">
        <pc:chgData name="Alexander Tevzadze" userId="a8cef4de59c3fb7d" providerId="LiveId" clId="{F0A18E03-C208-4FE3-A503-B08F84F6CB74}" dt="2025-12-22T05:54:00.440" v="3699" actId="47"/>
        <pc:sldMkLst>
          <pc:docMk/>
          <pc:sldMk cId="1345242330" sldId="632"/>
        </pc:sldMkLst>
      </pc:sldChg>
      <pc:sldChg chg="addSp delSp modSp del mod">
        <pc:chgData name="Alexander Tevzadze" userId="a8cef4de59c3fb7d" providerId="LiveId" clId="{F0A18E03-C208-4FE3-A503-B08F84F6CB74}" dt="2025-12-22T05:54:00.440" v="3699" actId="47"/>
        <pc:sldMkLst>
          <pc:docMk/>
          <pc:sldMk cId="317668141" sldId="63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F01ED63E-26CD-19AC-C000-E8E7AECDBE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3721A5DE-DD2A-5FCE-2CD9-BB7075C0759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84" y="1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2033EFBE-DB6F-D929-A5E3-57C15073E52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747936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98FD7416-D71B-5838-4D25-A61DA0E9DE8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84" y="6747936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fld id="{81AF8E16-49AD-4A8B-AA44-5905CE70B99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F1FF5F3-0320-4692-6A04-5362924A9DA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>
            <a:lvl1pPr defTabSz="990491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45CECDC-6B9F-1EC8-6973-E4C30B3E1A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797584" y="1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>
            <a:lvl1pPr algn="r" defTabSz="990491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67F8D58-E6A3-01A4-EBAA-7EC92907700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24163" y="114300"/>
            <a:ext cx="4583112" cy="3438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EF6A417D-C4FB-4E4A-8E9C-55D7FC29B29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85988" y="3656867"/>
            <a:ext cx="9660946" cy="30155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/>
              <a:t>Click to edit Master text styles</a:t>
            </a:r>
          </a:p>
          <a:p>
            <a:pPr lvl="1"/>
            <a:r>
              <a:rPr lang="ru-RU" altLang="en-US" noProof="0"/>
              <a:t>Second level</a:t>
            </a:r>
          </a:p>
          <a:p>
            <a:pPr lvl="2"/>
            <a:r>
              <a:rPr lang="ru-RU" altLang="en-US" noProof="0"/>
              <a:t>Third level</a:t>
            </a:r>
          </a:p>
          <a:p>
            <a:pPr lvl="3"/>
            <a:r>
              <a:rPr lang="ru-RU" altLang="en-US" noProof="0"/>
              <a:t>Fourth level</a:t>
            </a:r>
          </a:p>
          <a:p>
            <a:pPr lvl="4"/>
            <a:r>
              <a:rPr lang="ru-RU" altLang="en-US" noProof="0"/>
              <a:t>Fifth level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6748F3BD-69DD-FC5D-D1EF-0B235289221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47936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37" tIns="49519" rIns="99037" bIns="49519" numCol="1" anchor="b" anchorCtr="0" compatLnSpc="1">
            <a:prstTxWarp prst="textNoShape">
              <a:avLst/>
            </a:prstTxWarp>
          </a:bodyPr>
          <a:lstStyle>
            <a:lvl1pPr defTabSz="990491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858D01FA-6441-965C-EF4D-D5BF6F6653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84" y="6747936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37" tIns="49519" rIns="99037" bIns="49519" numCol="1" anchor="b" anchorCtr="0" compatLnSpc="1">
            <a:prstTxWarp prst="textNoShape">
              <a:avLst/>
            </a:prstTxWarp>
          </a:bodyPr>
          <a:lstStyle>
            <a:lvl1pPr algn="r" defTabSz="990491" eaLnBrk="1" hangingPunct="1">
              <a:defRPr sz="1300"/>
            </a:lvl1pPr>
          </a:lstStyle>
          <a:p>
            <a:fld id="{C04FB650-B177-4AC0-B386-20E38E76D24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DEF9511-5696-FD70-9CD6-CDBB251F3625}"/>
              </a:ext>
            </a:extLst>
          </p:cNvPr>
          <p:cNvCxnSpPr/>
          <p:nvPr userDrawn="1"/>
        </p:nvCxnSpPr>
        <p:spPr>
          <a:xfrm>
            <a:off x="152400" y="323850"/>
            <a:ext cx="8839200" cy="0"/>
          </a:xfrm>
          <a:prstGeom prst="line">
            <a:avLst/>
          </a:prstGeom>
          <a:ln w="1905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5">
            <a:extLst>
              <a:ext uri="{FF2B5EF4-FFF2-40B4-BE49-F238E27FC236}">
                <a16:creationId xmlns:a16="http://schemas.microsoft.com/office/drawing/2014/main" id="{031ABB61-7D3F-BFA2-EB94-4921542D66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52400" y="0"/>
            <a:ext cx="8991600" cy="323850"/>
          </a:xfrm>
          <a:ln w="19050"/>
        </p:spPr>
        <p:txBody>
          <a:bodyPr/>
          <a:lstStyle>
            <a:lvl1pPr algn="l">
              <a:defRPr i="0" baseline="0">
                <a:solidFill>
                  <a:srgbClr val="FFFFCC"/>
                </a:solidFill>
                <a:latin typeface="Sylfaen" panose="010A0502050306030303" pitchFamily="18" charset="0"/>
              </a:defRPr>
            </a:lvl1pPr>
          </a:lstStyle>
          <a:p>
            <a:pPr>
              <a:defRPr/>
            </a:pPr>
            <a:r>
              <a:rPr lang="ka-GE" altLang="en-US"/>
              <a:t>„ფიზიკის შესავალი (1)“ / ალ. თევზაძე / 2025     ლექცია: 1     გვერდი: </a:t>
            </a:r>
            <a:endParaRPr lang="ru-RU" altLang="en-US">
              <a:latin typeface="Arial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C209A61-025D-61D5-CB71-EB0E84793F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2000" y="0"/>
            <a:ext cx="762000" cy="323850"/>
          </a:xfrm>
          <a:ln w="19050"/>
        </p:spPr>
        <p:txBody>
          <a:bodyPr/>
          <a:lstStyle>
            <a:lvl1pPr algn="l">
              <a:defRPr>
                <a:solidFill>
                  <a:srgbClr val="FFFFCC"/>
                </a:solidFill>
              </a:defRPr>
            </a:lvl1pPr>
          </a:lstStyle>
          <a:p>
            <a:fld id="{B1518831-4276-4054-A2BE-A2F0D361F70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8602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6F9305-D579-CAFE-9162-C732F3D682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337D1-D7BC-7596-B9B9-8E605EDEAA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 altLang="en-US"/>
              <a:t>„ფიზიკის შესავალი (1)“ / ალ. თევზაძე / 2025     ლექცია: 1     გვერდი: </a:t>
            </a:r>
            <a:endParaRPr lang="ru-RU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4BC7F3-8771-E273-C872-BD8725E63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ED25A-25B9-425E-9529-2B71FEC9E3A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0813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87491B-8868-82F1-5D8D-054B249635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D00D3A-AADF-9593-1ED9-09B232A2C9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 altLang="en-US"/>
              <a:t>„ფიზიკის შესავალი (1)“ / ალ. თევზაძე / 2025     ლექცია: 1     გვერდი: </a:t>
            </a: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2E1DFA-5CCC-E140-215A-D5419E8483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CE57E-ECFA-49A3-B34D-06986A9DFC9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5479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CF56CCE-95F8-48CB-EC70-46D5547525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AD43E4D-91F7-00D7-2117-73BFE173B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61D1BE3-F8F9-A1E2-F8A1-94B9FD6FAF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8ED73F0-1082-4C66-D54F-A57F954597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ka-GE" altLang="en-US"/>
              <a:t>„ფიზიკის შესავალი (1)“ / ალ. თევზაძე / 2025     ლექცია: 1     გვერდი: </a:t>
            </a:r>
            <a:endParaRPr lang="ru-RU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9B52B6-55DE-FAA1-6571-97D4EADE70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E49D7D5-F3F0-4D61-97C3-956966253DA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6" r:id="rId2"/>
    <p:sldLayoutId id="2147483767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C642BC4D-5784-E776-4B8B-EB11F715793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57912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ka-GE" altLang="en-US" sz="2800" dirty="0"/>
          </a:p>
          <a:p>
            <a:pPr algn="ctr" eaLnBrk="1" hangingPunct="1">
              <a:buFontTx/>
              <a:buNone/>
            </a:pPr>
            <a:endParaRPr lang="ka-GE" altLang="en-US" sz="2800" dirty="0"/>
          </a:p>
          <a:p>
            <a:pPr algn="ctr" eaLnBrk="1" hangingPunct="1">
              <a:buFontTx/>
              <a:buNone/>
            </a:pPr>
            <a:r>
              <a:rPr lang="ka-GE" altLang="en-US" sz="4000" b="1" dirty="0">
                <a:solidFill>
                  <a:srgbClr val="0000FF"/>
                </a:solidFill>
              </a:rPr>
              <a:t>		</a:t>
            </a:r>
          </a:p>
          <a:p>
            <a:pPr algn="ctr" eaLnBrk="1" hangingPunct="1">
              <a:buFontTx/>
              <a:buNone/>
            </a:pPr>
            <a:endParaRPr lang="en-US" altLang="en-US" sz="1000" b="1" dirty="0">
              <a:solidFill>
                <a:srgbClr val="FFFF00"/>
              </a:solidFill>
            </a:endParaRPr>
          </a:p>
          <a:p>
            <a:pPr algn="ctr" eaLnBrk="1" hangingPunct="1">
              <a:buFontTx/>
              <a:buNone/>
            </a:pPr>
            <a:r>
              <a:rPr lang="ka-GE" altLang="en-US" sz="3600" b="1" dirty="0">
                <a:solidFill>
                  <a:srgbClr val="FFFF00"/>
                </a:solidFill>
              </a:rPr>
              <a:t>ფიზიკის შესავალი</a:t>
            </a:r>
            <a:r>
              <a:rPr lang="en-US" altLang="en-US" sz="3600" b="1" dirty="0">
                <a:solidFill>
                  <a:srgbClr val="FFFF00"/>
                </a:solidFill>
              </a:rPr>
              <a:t>  </a:t>
            </a:r>
            <a:r>
              <a:rPr lang="ka-GE" altLang="en-US" sz="3600" b="1" dirty="0">
                <a:solidFill>
                  <a:srgbClr val="FFFF00"/>
                </a:solidFill>
              </a:rPr>
              <a:t>(1)</a:t>
            </a:r>
          </a:p>
          <a:p>
            <a:pPr algn="ctr" eaLnBrk="1" hangingPunct="1">
              <a:buFontTx/>
              <a:buNone/>
            </a:pPr>
            <a:endParaRPr lang="en-US" altLang="en-US" sz="1400" b="1" dirty="0">
              <a:solidFill>
                <a:srgbClr val="66FF99"/>
              </a:solidFill>
            </a:endParaRPr>
          </a:p>
          <a:p>
            <a:pPr algn="ctr" eaLnBrk="1" hangingPunct="1">
              <a:buFontTx/>
              <a:buNone/>
            </a:pPr>
            <a:r>
              <a:rPr lang="ka-GE" altLang="en-US" sz="3600" b="1" dirty="0">
                <a:solidFill>
                  <a:srgbClr val="66FF99"/>
                </a:solidFill>
              </a:rPr>
              <a:t>ლექცია </a:t>
            </a:r>
            <a:r>
              <a:rPr lang="en-US" altLang="en-US" sz="3600" b="1" dirty="0">
                <a:solidFill>
                  <a:srgbClr val="66FF99"/>
                </a:solidFill>
              </a:rPr>
              <a:t>12</a:t>
            </a:r>
            <a:r>
              <a:rPr lang="ka-GE" altLang="en-US" sz="3600" b="1" dirty="0">
                <a:solidFill>
                  <a:srgbClr val="66FF99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ka-GE" altLang="en-US" sz="2400" b="1" dirty="0">
                <a:solidFill>
                  <a:schemeClr val="bg1"/>
                </a:solidFill>
              </a:rPr>
              <a:t>წნევა სითხეებში და აირებში</a:t>
            </a:r>
          </a:p>
          <a:p>
            <a:pPr algn="ctr" eaLnBrk="1" hangingPunct="1">
              <a:buFontTx/>
              <a:buNone/>
            </a:pPr>
            <a:r>
              <a:rPr lang="ka-GE" altLang="en-US" sz="2400" b="1" dirty="0">
                <a:solidFill>
                  <a:schemeClr val="bg1"/>
                </a:solidFill>
              </a:rPr>
              <a:t>პასკალის კანონი</a:t>
            </a:r>
            <a:r>
              <a:rPr lang="en-US" altLang="en-US" sz="2400" b="1" dirty="0">
                <a:solidFill>
                  <a:schemeClr val="bg1"/>
                </a:solidFill>
              </a:rPr>
              <a:t>, </a:t>
            </a:r>
            <a:r>
              <a:rPr lang="ka-GE" altLang="en-US" sz="2400" b="1" dirty="0">
                <a:solidFill>
                  <a:schemeClr val="bg1"/>
                </a:solidFill>
              </a:rPr>
              <a:t>არქიმედეს კანონი</a:t>
            </a:r>
          </a:p>
          <a:p>
            <a:pPr algn="ctr" eaLnBrk="1" hangingPunct="1">
              <a:buFontTx/>
              <a:buNone/>
            </a:pPr>
            <a:r>
              <a:rPr lang="ka-GE" altLang="en-US" sz="2400" b="1" dirty="0">
                <a:solidFill>
                  <a:schemeClr val="bg1"/>
                </a:solidFill>
              </a:rPr>
              <a:t>ბერნულის განტოლება</a:t>
            </a:r>
          </a:p>
          <a:p>
            <a:pPr algn="ctr" eaLnBrk="1" hangingPunct="1">
              <a:buFontTx/>
              <a:buNone/>
            </a:pPr>
            <a:r>
              <a:rPr lang="ka-GE" altLang="en-US" sz="2400" b="1" dirty="0">
                <a:solidFill>
                  <a:schemeClr val="bg1"/>
                </a:solidFill>
              </a:rPr>
              <a:t>კაპილარული მოვლენები, სიბლანტე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7AFA03-10A0-8E7B-4C56-234CD81B92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13" y="31423"/>
            <a:ext cx="2340573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6C7B8B7A-9D98-8BE4-6BB0-2911963C24A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სითხე სიმძიმის ველში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სიმიძიმის ველში სითხის ზედა ფენები აწვებიან ქვედა ფენებს. შესაბამისად იზრდება ქვედა ფენებზე დაწოლის ძალა და სითხის წნევა.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წნევა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ლოკალური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სიდიდეა და დამოკიდებულია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სიღრმეზე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მანძილზე სითხის ზედაპირიდან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გაზომვის წერტილამდე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</p:txBody>
      </p:sp>
      <p:pic>
        <p:nvPicPr>
          <p:cNvPr id="14339" name="Picture 4" descr="hydraustaticpressure">
            <a:extLst>
              <a:ext uri="{FF2B5EF4-FFF2-40B4-BE49-F238E27FC236}">
                <a16:creationId xmlns:a16="http://schemas.microsoft.com/office/drawing/2014/main" id="{CD671EEA-A107-EE09-801E-61B35F162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67000"/>
            <a:ext cx="17922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Footer Placeholder 2">
            <a:extLst>
              <a:ext uri="{FF2B5EF4-FFF2-40B4-BE49-F238E27FC236}">
                <a16:creationId xmlns:a16="http://schemas.microsoft.com/office/drawing/2014/main" id="{9DD39CA8-60DB-0DC4-21A2-E6B71AEA66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4341" name="Slide Number Placeholder 3">
            <a:extLst>
              <a:ext uri="{FF2B5EF4-FFF2-40B4-BE49-F238E27FC236}">
                <a16:creationId xmlns:a16="http://schemas.microsoft.com/office/drawing/2014/main" id="{17267CC9-EBCA-29DC-0BC9-7FBE14EDD2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8CCAA9-B7C7-4BF6-A984-88EC8BDA1983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74583B33-24C7-1305-9BAC-8937A6372EB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სითხეები სიმძიმის ველში</a:t>
            </a:r>
          </a:p>
          <a:p>
            <a:pPr eaLnBrk="1" hangingPunct="1">
              <a:buFontTx/>
              <a:buNone/>
            </a:pP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გავაკეთოთ სამი ერთიდაიგივე ფართობის ნახვრეტი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ჭურჭელში: 	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წნევა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მატულობს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სიღრმესთან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ერთად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15363" name="Picture 5" descr="pascal10">
            <a:extLst>
              <a:ext uri="{FF2B5EF4-FFF2-40B4-BE49-F238E27FC236}">
                <a16:creationId xmlns:a16="http://schemas.microsoft.com/office/drawing/2014/main" id="{B4DDFE04-5621-FCAE-6088-E4355CD3E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57400"/>
            <a:ext cx="5486400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Footer Placeholder 2">
            <a:extLst>
              <a:ext uri="{FF2B5EF4-FFF2-40B4-BE49-F238E27FC236}">
                <a16:creationId xmlns:a16="http://schemas.microsoft.com/office/drawing/2014/main" id="{A8C8FE04-DEC7-4707-8BB9-CDF0CF060E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5365" name="Slide Number Placeholder 3">
            <a:extLst>
              <a:ext uri="{FF2B5EF4-FFF2-40B4-BE49-F238E27FC236}">
                <a16:creationId xmlns:a16="http://schemas.microsoft.com/office/drawing/2014/main" id="{1949BB58-633C-9922-B1D0-893BE360AA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BF6634-F29D-4ABC-B0A1-B17F1DABEEC0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75A7A6AC-D811-DB0D-7D51-C6C7427347B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წნევის სიღრმეზე დამოკიდებულება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ჰიდროსტატიკური 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წონასწორობა: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F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1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+ mg = F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P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1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S + mg = P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S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P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- P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1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= mg / S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m =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r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V =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r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S (h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-h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1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P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- P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1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r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g (h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-h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1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)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pic>
        <p:nvPicPr>
          <p:cNvPr id="16387" name="Picture 4" descr="imagesCARCS4JS">
            <a:extLst>
              <a:ext uri="{FF2B5EF4-FFF2-40B4-BE49-F238E27FC236}">
                <a16:creationId xmlns:a16="http://schemas.microsoft.com/office/drawing/2014/main" id="{FC8E37ED-09E3-FA08-1786-5169B8923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657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5">
            <a:extLst>
              <a:ext uri="{FF2B5EF4-FFF2-40B4-BE49-F238E27FC236}">
                <a16:creationId xmlns:a16="http://schemas.microsoft.com/office/drawing/2014/main" id="{676133E1-846B-D1EA-EC9B-22631AB3E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43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endParaRPr lang="ru-RU" altLang="en-US" sz="2400" b="1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9" name="Text Box 6">
            <a:extLst>
              <a:ext uri="{FF2B5EF4-FFF2-40B4-BE49-F238E27FC236}">
                <a16:creationId xmlns:a16="http://schemas.microsoft.com/office/drawing/2014/main" id="{84622D8D-AF80-4962-BE94-310E23F65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810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endParaRPr lang="ru-RU" altLang="en-US" sz="2400" b="1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0" name="Line 7">
            <a:extLst>
              <a:ext uri="{FF2B5EF4-FFF2-40B4-BE49-F238E27FC236}">
                <a16:creationId xmlns:a16="http://schemas.microsoft.com/office/drawing/2014/main" id="{53B05942-1379-6BA9-436E-0A63DDC725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209800"/>
            <a:ext cx="0" cy="7620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1" name="Line 8">
            <a:extLst>
              <a:ext uri="{FF2B5EF4-FFF2-40B4-BE49-F238E27FC236}">
                <a16:creationId xmlns:a16="http://schemas.microsoft.com/office/drawing/2014/main" id="{51FDE748-3D71-7B8D-ACBA-BFBE9C71FB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4495800"/>
            <a:ext cx="0" cy="7620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2" name="Line 9">
            <a:extLst>
              <a:ext uri="{FF2B5EF4-FFF2-40B4-BE49-F238E27FC236}">
                <a16:creationId xmlns:a16="http://schemas.microsoft.com/office/drawing/2014/main" id="{0945553C-3B8B-41EE-D122-58B1EE48DA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4495800"/>
            <a:ext cx="0" cy="7620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3" name="Text Box 10">
            <a:extLst>
              <a:ext uri="{FF2B5EF4-FFF2-40B4-BE49-F238E27FC236}">
                <a16:creationId xmlns:a16="http://schemas.microsoft.com/office/drawing/2014/main" id="{AC50189C-5951-E300-A2C1-292C37062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981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4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endParaRPr lang="ru-RU" altLang="en-US" sz="2400" b="1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4" name="Text Box 11">
            <a:extLst>
              <a:ext uri="{FF2B5EF4-FFF2-40B4-BE49-F238E27FC236}">
                <a16:creationId xmlns:a16="http://schemas.microsoft.com/office/drawing/2014/main" id="{BB273259-5A51-6BD8-C5DC-8D3901E1A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800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4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endParaRPr lang="ru-RU" altLang="en-US" sz="2400" b="1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5" name="Text Box 12">
            <a:extLst>
              <a:ext uri="{FF2B5EF4-FFF2-40B4-BE49-F238E27FC236}">
                <a16:creationId xmlns:a16="http://schemas.microsoft.com/office/drawing/2014/main" id="{F848B13A-349A-9715-193D-F4BA3D0BE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876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mg</a:t>
            </a:r>
            <a:endParaRPr lang="ru-RU" altLang="en-US" sz="2400" b="1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6" name="Text Box 13">
            <a:extLst>
              <a:ext uri="{FF2B5EF4-FFF2-40B4-BE49-F238E27FC236}">
                <a16:creationId xmlns:a16="http://schemas.microsoft.com/office/drawing/2014/main" id="{1A2CBF70-AB2A-E3F6-5B88-1F642A7CB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743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S</a:t>
            </a:r>
            <a:endParaRPr lang="ru-RU" altLang="en-US" sz="2400" b="1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7" name="Footer Placeholder 2">
            <a:extLst>
              <a:ext uri="{FF2B5EF4-FFF2-40B4-BE49-F238E27FC236}">
                <a16:creationId xmlns:a16="http://schemas.microsoft.com/office/drawing/2014/main" id="{B1F331A5-5EE1-F3F0-2A0E-24AD003A9E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6398" name="Slide Number Placeholder 3">
            <a:extLst>
              <a:ext uri="{FF2B5EF4-FFF2-40B4-BE49-F238E27FC236}">
                <a16:creationId xmlns:a16="http://schemas.microsoft.com/office/drawing/2014/main" id="{B93803D3-36E8-57C6-7392-96D62DFFFE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0DB14E-CF15-4E2E-8B51-872D1CDD69D4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C6FD9BED-D481-F37C-29B8-6DF55C5A85E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წნევა სითხეში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წნევა ერთგვაროვან სითხეში იზრდება სიღრმის პირდაპირპორციულად</a:t>
            </a:r>
          </a:p>
          <a:p>
            <a:pPr algn="ctr" eaLnBrk="1" hangingPunct="1">
              <a:buFontTx/>
              <a:buNone/>
            </a:pPr>
            <a:endParaRPr lang="en-US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P = P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0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+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r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g h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P -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წნევა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h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სიღრმეზე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P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0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–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წნევა სითხის ზედაპირზე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მაგალითად: ატმოსფერული წნევა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0D931ABE-E5A3-43A4-2F50-537EF9734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743200"/>
            <a:ext cx="3124200" cy="11430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2" name="Footer Placeholder 2">
            <a:extLst>
              <a:ext uri="{FF2B5EF4-FFF2-40B4-BE49-F238E27FC236}">
                <a16:creationId xmlns:a16="http://schemas.microsoft.com/office/drawing/2014/main" id="{1CCAA457-3046-1E30-E343-05869F1F6E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7413" name="Slide Number Placeholder 3">
            <a:extLst>
              <a:ext uri="{FF2B5EF4-FFF2-40B4-BE49-F238E27FC236}">
                <a16:creationId xmlns:a16="http://schemas.microsoft.com/office/drawing/2014/main" id="{B4132482-89B5-2CDB-141C-9E2C78E1AB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7E7C05-C370-4679-85C2-B4D8B7D609D0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14EF875F-E996-8790-E84A-F2D416AC6E9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წნევა წყლის სიღრმეში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F = P S =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r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g h S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,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F = m g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S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ფართობზე მოსული წნევა ექვივალენტურია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m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მასის წონის:	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m =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r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h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S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წყალი:	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r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= 1000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კგ/მ</a:t>
            </a:r>
            <a:r>
              <a:rPr lang="en-US" altLang="en-US" sz="2800" b="1" baseline="30000">
                <a:solidFill>
                  <a:schemeClr val="bg1"/>
                </a:solidFill>
                <a:latin typeface="Sylfaen" panose="010A0502050306030303" pitchFamily="18" charset="0"/>
              </a:rPr>
              <a:t>3</a:t>
            </a:r>
            <a:endParaRPr lang="ka-GE" altLang="en-US" sz="2800" b="1" baseline="3000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h = 1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მეტრი: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m = 1000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კგ 	= 1 ტონა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h = 10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მეტრი: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m =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2800" b="1" baseline="30000">
                <a:solidFill>
                  <a:schemeClr val="bg1"/>
                </a:solidFill>
                <a:latin typeface="Sylfaen" panose="010A0502050306030303" pitchFamily="18" charset="0"/>
              </a:rPr>
              <a:t>4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კგ 	= 10 ტონა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h = 1000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მეტრი: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m =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2800" b="1" baseline="30000">
                <a:solidFill>
                  <a:schemeClr val="bg1"/>
                </a:solidFill>
                <a:latin typeface="Sylfaen" panose="010A0502050306030303" pitchFamily="18" charset="0"/>
              </a:rPr>
              <a:t>6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კგ 	= 1000 ტონა</a:t>
            </a:r>
          </a:p>
        </p:txBody>
      </p:sp>
      <p:sp>
        <p:nvSpPr>
          <p:cNvPr id="18435" name="Footer Placeholder 2">
            <a:extLst>
              <a:ext uri="{FF2B5EF4-FFF2-40B4-BE49-F238E27FC236}">
                <a16:creationId xmlns:a16="http://schemas.microsoft.com/office/drawing/2014/main" id="{D040BD7F-A7B4-7A1A-19B4-57B86C4005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380F6596-CCAD-8290-AF1F-D67127FFD6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A4E114-B67A-43AB-8620-731E862702F6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A07E6633-9078-1625-ECA5-1387D91D510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წნევა წყლის სიღრმეში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</p:txBody>
      </p:sp>
      <p:pic>
        <p:nvPicPr>
          <p:cNvPr id="19459" name="Picture 4" descr="diver-404_676902c">
            <a:extLst>
              <a:ext uri="{FF2B5EF4-FFF2-40B4-BE49-F238E27FC236}">
                <a16:creationId xmlns:a16="http://schemas.microsoft.com/office/drawing/2014/main" id="{B617D0B3-6E39-1629-9D71-9605DF4DF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38481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submarine">
            <a:extLst>
              <a:ext uri="{FF2B5EF4-FFF2-40B4-BE49-F238E27FC236}">
                <a16:creationId xmlns:a16="http://schemas.microsoft.com/office/drawing/2014/main" id="{ED21520E-D1AF-B493-E3D2-82DF1CB92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8725"/>
            <a:ext cx="80772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bathyscaphe1 copy">
            <a:extLst>
              <a:ext uri="{FF2B5EF4-FFF2-40B4-BE49-F238E27FC236}">
                <a16:creationId xmlns:a16="http://schemas.microsoft.com/office/drawing/2014/main" id="{D4B1BFE6-FC4E-4690-EC16-E9211C9AD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41910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Footer Placeholder 2">
            <a:extLst>
              <a:ext uri="{FF2B5EF4-FFF2-40B4-BE49-F238E27FC236}">
                <a16:creationId xmlns:a16="http://schemas.microsoft.com/office/drawing/2014/main" id="{5234F0BB-BCB3-DC82-C9BE-3B53B690D2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9463" name="Slide Number Placeholder 3">
            <a:extLst>
              <a:ext uri="{FF2B5EF4-FFF2-40B4-BE49-F238E27FC236}">
                <a16:creationId xmlns:a16="http://schemas.microsoft.com/office/drawing/2014/main" id="{C850F297-D141-8CEF-7F87-E8E9E1B54A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0A1E77-47A8-4028-ABB7-79947AE12E54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DC9481A1-190D-333E-EF3F-A9493541FBA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ატმოსფერული წნევა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სიმძიმის ველში მოთავსებული აირის წნევის მაგალითი: დედამიწის ატმოსფეროს წნევა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P</a:t>
            </a:r>
            <a:r>
              <a:rPr lang="ka-GE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ატმ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101 325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პასკალი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( 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~100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კილო პასკალი)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ატმოსფერული წნევა იცვლება სიმაღლის ცვლასთან ერთად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მაგალითი: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	მთაში დახურული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	პლასტიკური ბოთლის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	ჩამოტანა ბარში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20483" name="Picture 4" descr="800px-Plastic_bottle_at_14000_feet,_9000_feet_and_1000_feet,_sealed_at_14000_feet">
            <a:extLst>
              <a:ext uri="{FF2B5EF4-FFF2-40B4-BE49-F238E27FC236}">
                <a16:creationId xmlns:a16="http://schemas.microsoft.com/office/drawing/2014/main" id="{44D13D4F-7C47-A244-3904-0D6D906FF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81475"/>
            <a:ext cx="48006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Footer Placeholder 2">
            <a:extLst>
              <a:ext uri="{FF2B5EF4-FFF2-40B4-BE49-F238E27FC236}">
                <a16:creationId xmlns:a16="http://schemas.microsoft.com/office/drawing/2014/main" id="{C0FB3FA2-9A5D-E534-89EE-E1D65703E2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0485" name="Slide Number Placeholder 3">
            <a:extLst>
              <a:ext uri="{FF2B5EF4-FFF2-40B4-BE49-F238E27FC236}">
                <a16:creationId xmlns:a16="http://schemas.microsoft.com/office/drawing/2014/main" id="{5DD251B0-A427-DAE9-3872-C55FF05B64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549F4C-0871-4047-BCB9-33F5F9C0E7F9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93400692-0FDC-E385-3D09-ECA376D5537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ატმოსფერული წნევა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</p:txBody>
      </p:sp>
      <p:pic>
        <p:nvPicPr>
          <p:cNvPr id="21507" name="Picture 4" descr="spacesuit_pressure">
            <a:extLst>
              <a:ext uri="{FF2B5EF4-FFF2-40B4-BE49-F238E27FC236}">
                <a16:creationId xmlns:a16="http://schemas.microsoft.com/office/drawing/2014/main" id="{1DBCED44-9F50-CC04-CC23-49E7035CE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73163"/>
            <a:ext cx="7620000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Footer Placeholder 2">
            <a:extLst>
              <a:ext uri="{FF2B5EF4-FFF2-40B4-BE49-F238E27FC236}">
                <a16:creationId xmlns:a16="http://schemas.microsoft.com/office/drawing/2014/main" id="{67B7ECCD-B20F-4EB1-0D1F-3B29222979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1509" name="Slide Number Placeholder 3">
            <a:extLst>
              <a:ext uri="{FF2B5EF4-FFF2-40B4-BE49-F238E27FC236}">
                <a16:creationId xmlns:a16="http://schemas.microsoft.com/office/drawing/2014/main" id="{C8FE6B6E-A4F1-85F7-0808-71A81A8F02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887B64-E1D8-4FED-9F33-15E618AA66A2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F4582544-E68A-D4D4-CC9A-96F326F2137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წნევის ცვლილება</a:t>
            </a:r>
          </a:p>
          <a:p>
            <a:pPr eaLnBrk="1" hangingPunct="1">
              <a:buFontTx/>
              <a:buNone/>
            </a:pP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1.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სიმძიმის ძალა;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ატმოსფერული </a:t>
            </a: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წნევას განსაზღვრავს აირის სვეტის  წონა;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2. აირის მოძრაობა;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აირის ბრუნვა: წნევას განსაზღვრავს </a:t>
            </a:r>
          </a:p>
          <a:p>
            <a:pPr eaLnBrk="1" hangingPunct="1">
              <a:buFontTx/>
              <a:buNone/>
            </a:pP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	სიმძიმის ძალა + ცენტრიდანული ძალა;</a:t>
            </a:r>
          </a:p>
          <a:p>
            <a:pPr eaLnBrk="1" hangingPunct="1">
              <a:buFontTx/>
              <a:buNone/>
            </a:pPr>
            <a:endParaRPr lang="ka-GE" altLang="en-US" sz="280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მაგ. ატმოსფერული გრიგალი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</p:txBody>
      </p:sp>
      <p:sp>
        <p:nvSpPr>
          <p:cNvPr id="22531" name="Footer Placeholder 2">
            <a:extLst>
              <a:ext uri="{FF2B5EF4-FFF2-40B4-BE49-F238E27FC236}">
                <a16:creationId xmlns:a16="http://schemas.microsoft.com/office/drawing/2014/main" id="{36A51E7B-6166-E41B-CE35-5BF27FAEE5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4B08D59B-BE5A-E3D4-E252-AB0D4EBC25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1628CC-93DD-4974-9D17-6B623807FBA4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pic>
        <p:nvPicPr>
          <p:cNvPr id="22533" name="Picture 1">
            <a:extLst>
              <a:ext uri="{FF2B5EF4-FFF2-40B4-BE49-F238E27FC236}">
                <a16:creationId xmlns:a16="http://schemas.microsoft.com/office/drawing/2014/main" id="{CFFAD622-29A2-2B65-FF3B-8E854CE8E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292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3B5A7DF1-E68A-4FD3-C0D6-B0E917F7F58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ატმოსფერული წნევა</a:t>
            </a:r>
          </a:p>
          <a:p>
            <a:pPr eaLnBrk="1" hangingPunct="1">
              <a:buFontTx/>
              <a:buNone/>
            </a:pP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ატმოსფერული წნევის ამინდზე დამოკიდებულება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ციკლონი</a:t>
            </a:r>
          </a:p>
          <a:p>
            <a:pPr eaLnBrk="1" hangingPunct="1">
              <a:buFontTx/>
              <a:buNone/>
            </a:pP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	ანტიციკლონი</a:t>
            </a:r>
          </a:p>
        </p:txBody>
      </p:sp>
      <p:pic>
        <p:nvPicPr>
          <p:cNvPr id="23555" name="Picture 4" descr="maps-pressure">
            <a:extLst>
              <a:ext uri="{FF2B5EF4-FFF2-40B4-BE49-F238E27FC236}">
                <a16:creationId xmlns:a16="http://schemas.microsoft.com/office/drawing/2014/main" id="{FD695861-33E4-D916-790E-81AE91341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60198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Footer Placeholder 2">
            <a:extLst>
              <a:ext uri="{FF2B5EF4-FFF2-40B4-BE49-F238E27FC236}">
                <a16:creationId xmlns:a16="http://schemas.microsoft.com/office/drawing/2014/main" id="{20D6A392-AD62-A3E0-C80A-0153A8F75D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3557" name="Slide Number Placeholder 3">
            <a:extLst>
              <a:ext uri="{FF2B5EF4-FFF2-40B4-BE49-F238E27FC236}">
                <a16:creationId xmlns:a16="http://schemas.microsoft.com/office/drawing/2014/main" id="{C60AED7B-C24E-7E7B-0BA4-140B78D392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1B3F57-1A57-4A67-8925-4175CBBFC2AA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D1A12D7-8E32-18E0-6C33-95F8938FA52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წინა ლექციაში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</a:rPr>
              <a:t>	</a:t>
            </a:r>
            <a:endParaRPr lang="ka-GE" altLang="en-US" sz="2800" b="1" dirty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accent1">
                    <a:lumMod val="90000"/>
                  </a:schemeClr>
                </a:solidFill>
              </a:rPr>
              <a:t>	იდეალური აირის მდგომარეობის განტოლება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accent1">
                    <a:lumMod val="90000"/>
                  </a:schemeClr>
                </a:solidFill>
              </a:rPr>
              <a:t>	ბოილ–მარიოტის და გეი–ლუსაკის კანონები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accent1">
                  <a:lumMod val="9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accent1">
                    <a:lumMod val="90000"/>
                  </a:schemeClr>
                </a:solidFill>
              </a:rPr>
              <a:t>	მოლეკულურ–კინეტიკური თეორია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accent1">
                    <a:lumMod val="90000"/>
                  </a:schemeClr>
                </a:solidFill>
              </a:rPr>
              <a:t>	ბოლცმანის მუდმივა, ავოგადროს რიცხვი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6147" name="Footer Placeholder 2">
            <a:extLst>
              <a:ext uri="{FF2B5EF4-FFF2-40B4-BE49-F238E27FC236}">
                <a16:creationId xmlns:a16="http://schemas.microsoft.com/office/drawing/2014/main" id="{1234B0EB-CDE9-D3D7-B69A-7B60BC8917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001210D2-B8C8-2763-502B-1E50DFBFC2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856358-A85F-4BEF-ABC3-4D08D0D22263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83601CFA-73E0-CDF4-0699-6CA0CDC1DC0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ატმოსფერული წნევა (მანომეტრი)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ატმოსფერული წნევის გამზომვა ვერცხლისწყლის სვეტის სიმაღლით: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P =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r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g h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P = P</a:t>
            </a:r>
            <a:r>
              <a:rPr lang="ka-GE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ატმ</a:t>
            </a:r>
          </a:p>
          <a:p>
            <a:pPr eaLnBrk="1" hangingPunct="1">
              <a:buFontTx/>
              <a:buNone/>
            </a:pPr>
            <a:r>
              <a:rPr lang="ka-GE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r = r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Hg</a:t>
            </a:r>
            <a:endParaRPr lang="ka-GE" altLang="en-US" sz="2800" b="1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h = 760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მმ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r = r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H20</a:t>
            </a:r>
            <a:endParaRPr lang="ka-GE" altLang="en-US" sz="2800" b="1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h = 10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მეტრი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24579" name="Picture 5" descr="Untitled-1">
            <a:extLst>
              <a:ext uri="{FF2B5EF4-FFF2-40B4-BE49-F238E27FC236}">
                <a16:creationId xmlns:a16="http://schemas.microsoft.com/office/drawing/2014/main" id="{927AEC3C-9560-891F-D6FB-9605F166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11400"/>
            <a:ext cx="52578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Footer Placeholder 2">
            <a:extLst>
              <a:ext uri="{FF2B5EF4-FFF2-40B4-BE49-F238E27FC236}">
                <a16:creationId xmlns:a16="http://schemas.microsoft.com/office/drawing/2014/main" id="{226C7085-5088-A7FF-A9D5-C2583D5899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4581" name="Slide Number Placeholder 3">
            <a:extLst>
              <a:ext uri="{FF2B5EF4-FFF2-40B4-BE49-F238E27FC236}">
                <a16:creationId xmlns:a16="http://schemas.microsoft.com/office/drawing/2014/main" id="{984BCEF6-746C-C96B-085A-6F34DD127B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2EA44A-EED7-43A0-B8FB-C1CBC0D67F4D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281AFDA3-CE6A-34EA-A07B-2A4CFD39761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ატმოსფერული წნევა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25603" name="Picture 5" descr="VLC179_Fluid_pressure">
            <a:extLst>
              <a:ext uri="{FF2B5EF4-FFF2-40B4-BE49-F238E27FC236}">
                <a16:creationId xmlns:a16="http://schemas.microsoft.com/office/drawing/2014/main" id="{4FD55566-BE05-2F64-2483-3F59565DF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straws">
            <a:extLst>
              <a:ext uri="{FF2B5EF4-FFF2-40B4-BE49-F238E27FC236}">
                <a16:creationId xmlns:a16="http://schemas.microsoft.com/office/drawing/2014/main" id="{D96714C3-5A0B-9EFF-05CC-C5426589A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29591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 descr="atmosphericpressure_clip_image001_0000">
            <a:extLst>
              <a:ext uri="{FF2B5EF4-FFF2-40B4-BE49-F238E27FC236}">
                <a16:creationId xmlns:a16="http://schemas.microsoft.com/office/drawing/2014/main" id="{00B2BECC-D440-CF92-8027-985EDAC4B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45497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Footer Placeholder 2">
            <a:extLst>
              <a:ext uri="{FF2B5EF4-FFF2-40B4-BE49-F238E27FC236}">
                <a16:creationId xmlns:a16="http://schemas.microsoft.com/office/drawing/2014/main" id="{57569A0C-EAB4-FE7C-2EEA-8D87CE4D1C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5607" name="Slide Number Placeholder 3">
            <a:extLst>
              <a:ext uri="{FF2B5EF4-FFF2-40B4-BE49-F238E27FC236}">
                <a16:creationId xmlns:a16="http://schemas.microsoft.com/office/drawing/2014/main" id="{C6153E55-9E01-38A4-00AA-CCBBBFA449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04D748-2458-49C9-BC72-925B5E315F1A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09C8449C-4F78-E7A9-7020-CC1816D1F22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sz="2800" b="1">
                <a:solidFill>
                  <a:srgbClr val="66FF99"/>
                </a:solidFill>
                <a:latin typeface="Sylfaen" panose="010A0502050306030303" pitchFamily="18" charset="0"/>
              </a:rPr>
              <a:t>ატმოსფერული წნევა</a:t>
            </a:r>
          </a:p>
          <a:p>
            <a:pPr eaLnBrk="1" hangingPunct="1">
              <a:buFontTx/>
              <a:buNone/>
            </a:pPr>
            <a:endParaRPr lang="ka-GE" altLang="en-US" sz="24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4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</p:txBody>
      </p:sp>
      <p:sp>
        <p:nvSpPr>
          <p:cNvPr id="26628" name="Footer Placeholder 2">
            <a:extLst>
              <a:ext uri="{FF2B5EF4-FFF2-40B4-BE49-F238E27FC236}">
                <a16:creationId xmlns:a16="http://schemas.microsoft.com/office/drawing/2014/main" id="{8DDF8793-E675-D44A-F3B0-669689761C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6629" name="Slide Number Placeholder 3">
            <a:extLst>
              <a:ext uri="{FF2B5EF4-FFF2-40B4-BE49-F238E27FC236}">
                <a16:creationId xmlns:a16="http://schemas.microsoft.com/office/drawing/2014/main" id="{3ABDA474-17F0-3862-EC2C-2C15C56C2F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98D05F-EAF0-4FFD-9841-93BC41B03955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pic>
        <p:nvPicPr>
          <p:cNvPr id="2" name="12_water_atmosphere">
            <a:hlinkClick r:id="" action="ppaction://media"/>
            <a:extLst>
              <a:ext uri="{FF2B5EF4-FFF2-40B4-BE49-F238E27FC236}">
                <a16:creationId xmlns:a16="http://schemas.microsoft.com/office/drawing/2014/main" id="{E6DAE525-80CA-7734-6774-AC561D3252C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144780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C1B8C6A8-DA9E-764B-5A91-61EAE47EDAA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პასკალის კანონი</a:t>
            </a:r>
          </a:p>
          <a:p>
            <a:pPr eaLnBrk="1" hangingPunct="1">
              <a:buFontTx/>
              <a:buNone/>
            </a:pPr>
            <a:endParaRPr lang="ka-GE" altLang="en-US" sz="1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სითხეზე მოქმედი წნევა თანაბრად გადაეცემა </a:t>
            </a: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ყველა მიმართულებით სითხის ნებისმიერ წერტილს </a:t>
            </a: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და ჭურჭლის კედლებს</a:t>
            </a:r>
            <a:endParaRPr lang="ka-GE" altLang="en-US" sz="20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14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u="sng">
                <a:solidFill>
                  <a:schemeClr val="bg1"/>
                </a:solidFill>
                <a:latin typeface="Sylfaen" panose="010A0502050306030303" pitchFamily="18" charset="0"/>
              </a:rPr>
              <a:t>უძრავი</a:t>
            </a: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 სითხის წნევა არ არის დამოკიდებული ჭურჭლის ფორმაზე ან გეომეტრიაზე, მნიშვნელოვანია მხოლოდ წნევა (ანუ სითხის სიღრმე)</a:t>
            </a:r>
          </a:p>
        </p:txBody>
      </p:sp>
      <p:pic>
        <p:nvPicPr>
          <p:cNvPr id="27651" name="Picture 4" descr="pascal6">
            <a:extLst>
              <a:ext uri="{FF2B5EF4-FFF2-40B4-BE49-F238E27FC236}">
                <a16:creationId xmlns:a16="http://schemas.microsoft.com/office/drawing/2014/main" id="{D2DD54AA-5B72-E463-3D40-306B3AA88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6763"/>
            <a:ext cx="4267200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8C2838-0833-E671-73EA-EE4644DF1A5C}"/>
              </a:ext>
            </a:extLst>
          </p:cNvPr>
          <p:cNvSpPr/>
          <p:nvPr/>
        </p:nvSpPr>
        <p:spPr>
          <a:xfrm>
            <a:off x="228600" y="1143000"/>
            <a:ext cx="8763000" cy="1752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3" name="Footer Placeholder 2">
            <a:extLst>
              <a:ext uri="{FF2B5EF4-FFF2-40B4-BE49-F238E27FC236}">
                <a16:creationId xmlns:a16="http://schemas.microsoft.com/office/drawing/2014/main" id="{88655E0C-6055-BA0E-2685-AC97EF8D09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7654" name="Slide Number Placeholder 3">
            <a:extLst>
              <a:ext uri="{FF2B5EF4-FFF2-40B4-BE49-F238E27FC236}">
                <a16:creationId xmlns:a16="http://schemas.microsoft.com/office/drawing/2014/main" id="{71D76BD9-1AE9-F098-2A19-29C2EEA280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912D1F-59A8-48E8-A170-DE78135D4192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3A46575D-B7AB-4024-5A32-D8D64DBCE82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ჰიდრავლიკური დგუში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პასკალის კანონის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რეალიზაცია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= P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F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/ S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= F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/ S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F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= F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S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/S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  <a:p>
            <a:pPr eaLnBrk="1" hangingPunct="1">
              <a:buFontTx/>
              <a:buNone/>
            </a:pP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</a:p>
          <a:p>
            <a:pPr algn="ctr" eaLnBrk="1" hangingPunct="1">
              <a:buFontTx/>
              <a:buNone/>
            </a:pP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	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ka-GE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/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&lt; 1	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&gt; F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endParaRPr lang="ka-GE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675" name="Picture 5" descr="Untitled-1">
            <a:extLst>
              <a:ext uri="{FF2B5EF4-FFF2-40B4-BE49-F238E27FC236}">
                <a16:creationId xmlns:a16="http://schemas.microsoft.com/office/drawing/2014/main" id="{E984F342-6225-8AF1-22DE-058A438C7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3924300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Footer Placeholder 2">
            <a:extLst>
              <a:ext uri="{FF2B5EF4-FFF2-40B4-BE49-F238E27FC236}">
                <a16:creationId xmlns:a16="http://schemas.microsoft.com/office/drawing/2014/main" id="{75E2C92C-5BE4-630A-018B-9F84A42FDA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8677" name="Slide Number Placeholder 3">
            <a:extLst>
              <a:ext uri="{FF2B5EF4-FFF2-40B4-BE49-F238E27FC236}">
                <a16:creationId xmlns:a16="http://schemas.microsoft.com/office/drawing/2014/main" id="{4CA45128-4510-E1F7-C074-9ED0D695F2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371D9F-AEDB-4C3A-9369-BC598F128204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ECE7F651-E3E3-904F-6DA2-A2CA5271847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ჰიდრავლიკური დგუში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4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ნაკლები ფართობის დგუშზე ზეწოლით შესაძლებელია დიდი ფართობის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დგუშზე მეტი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ძალით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ზემოქმედება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ძალის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გადაცემა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წნევით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(უკუმშვადი სითხე)	</a:t>
            </a:r>
          </a:p>
        </p:txBody>
      </p:sp>
      <p:pic>
        <p:nvPicPr>
          <p:cNvPr id="29699" name="Picture 5" descr="Untitled-1">
            <a:extLst>
              <a:ext uri="{FF2B5EF4-FFF2-40B4-BE49-F238E27FC236}">
                <a16:creationId xmlns:a16="http://schemas.microsoft.com/office/drawing/2014/main" id="{C7C473A1-3382-0CC0-1CA4-1D76E7E2A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43200"/>
            <a:ext cx="55880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Line 6">
            <a:extLst>
              <a:ext uri="{FF2B5EF4-FFF2-40B4-BE49-F238E27FC236}">
                <a16:creationId xmlns:a16="http://schemas.microsoft.com/office/drawing/2014/main" id="{AB2E9E41-8669-9C93-6D02-468BEA991C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962400"/>
            <a:ext cx="0" cy="762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1" name="Line 7">
            <a:extLst>
              <a:ext uri="{FF2B5EF4-FFF2-40B4-BE49-F238E27FC236}">
                <a16:creationId xmlns:a16="http://schemas.microsoft.com/office/drawing/2014/main" id="{9AECF037-7695-08D1-8E51-CFA70E114B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2971800"/>
            <a:ext cx="0" cy="22860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2" name="Footer Placeholder 2">
            <a:extLst>
              <a:ext uri="{FF2B5EF4-FFF2-40B4-BE49-F238E27FC236}">
                <a16:creationId xmlns:a16="http://schemas.microsoft.com/office/drawing/2014/main" id="{577B80E2-669E-1CFB-D8A3-99CB8AE5C0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9703" name="Slide Number Placeholder 3">
            <a:extLst>
              <a:ext uri="{FF2B5EF4-FFF2-40B4-BE49-F238E27FC236}">
                <a16:creationId xmlns:a16="http://schemas.microsoft.com/office/drawing/2014/main" id="{DD6B1B09-53D1-563E-444F-DA00228224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7021B7-D5D9-4766-8B57-39DE698E17CC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43F70A05-C95A-8066-6E49-B171D669A7D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არქიმედეს კანონი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სითხეში ჩაძირულ სხეულზე მოქმედებს ამომგდები ძალა, რომელიც ტოლია სხეულის მიერ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გამოდევნილი წყლის წონის და მიმართულია ზევით</a:t>
            </a:r>
            <a:endParaRPr lang="en-US" altLang="en-US" sz="10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ka-GE" altLang="en-US" sz="10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F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r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V g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თუკი სხეულის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სიმკვრივე ნაკლებია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წყლის სიმკვრივეზე ამომგდები ძალის და წონის ჯამი მიმართულია ზევით და სხეული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ტივტივებს</a:t>
            </a:r>
            <a:endParaRPr lang="ka-GE" altLang="en-US" sz="20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თუკი სხეულის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სიმკვრივე მეტია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წყლის სიმკვრივეზე ამომგდები ძალის და წონის ჯამი მიმართულია ქვევით და სხეული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იძირება</a:t>
            </a:r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4260386A-3DCE-08E7-611C-9843F9D4F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1295400"/>
            <a:ext cx="8763000" cy="21336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24" name="Footer Placeholder 2">
            <a:extLst>
              <a:ext uri="{FF2B5EF4-FFF2-40B4-BE49-F238E27FC236}">
                <a16:creationId xmlns:a16="http://schemas.microsoft.com/office/drawing/2014/main" id="{F19253EB-C823-DA55-7806-E93752A841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0725" name="Slide Number Placeholder 3">
            <a:extLst>
              <a:ext uri="{FF2B5EF4-FFF2-40B4-BE49-F238E27FC236}">
                <a16:creationId xmlns:a16="http://schemas.microsoft.com/office/drawing/2014/main" id="{40242473-3EA7-FA4E-BA5D-507F345CE1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5DB1F7-4AE4-45BB-9241-0C7D670C8CB2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856D3A9E-A6B2-D775-CB5F-449FE812965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არქიმედეს კანონი</a:t>
            </a:r>
          </a:p>
          <a:p>
            <a:pPr eaLnBrk="1" hangingPunct="1">
              <a:buFontTx/>
              <a:buNone/>
            </a:pP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ჰიდროსტატიკურ წონასწორობაში წყლის ნებისმიერი ფორმის მოცულობაზე მოქმედებს გარეშე ძალები რომლთა ტოლქმედი უდრის თხევადი სხეულის წონას</a:t>
            </a:r>
          </a:p>
        </p:txBody>
      </p:sp>
      <p:pic>
        <p:nvPicPr>
          <p:cNvPr id="31747" name="Picture 4" descr="Untitled-1">
            <a:extLst>
              <a:ext uri="{FF2B5EF4-FFF2-40B4-BE49-F238E27FC236}">
                <a16:creationId xmlns:a16="http://schemas.microsoft.com/office/drawing/2014/main" id="{05B81B6B-F663-5DEC-B606-19F101575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2800"/>
            <a:ext cx="46482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Footer Placeholder 2">
            <a:extLst>
              <a:ext uri="{FF2B5EF4-FFF2-40B4-BE49-F238E27FC236}">
                <a16:creationId xmlns:a16="http://schemas.microsoft.com/office/drawing/2014/main" id="{43BF40F6-5198-55BB-3929-04B5FB47EA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1749" name="Slide Number Placeholder 3">
            <a:extLst>
              <a:ext uri="{FF2B5EF4-FFF2-40B4-BE49-F238E27FC236}">
                <a16:creationId xmlns:a16="http://schemas.microsoft.com/office/drawing/2014/main" id="{ED650A55-279E-1B83-4895-9252E34CC1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670D15-F554-4F8B-8625-03274A463D69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78E69CB9-3D66-A3DB-BAE7-3FFADB6C34F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არქიმედეს კანონი</a:t>
            </a:r>
          </a:p>
          <a:p>
            <a:pPr eaLnBrk="1" hangingPunct="1">
              <a:buFontTx/>
              <a:buNone/>
            </a:pP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სხვადასხვა მოცულობის სხეულები გამოდევნიან სხვადასხვა რაოდენობა წყალს: მათზე მოქმედი ამომგდები ძალა განსხვავდება</a:t>
            </a:r>
          </a:p>
        </p:txBody>
      </p:sp>
      <p:pic>
        <p:nvPicPr>
          <p:cNvPr id="32771" name="Picture 5" descr="CrownBalanceAndWater">
            <a:extLst>
              <a:ext uri="{FF2B5EF4-FFF2-40B4-BE49-F238E27FC236}">
                <a16:creationId xmlns:a16="http://schemas.microsoft.com/office/drawing/2014/main" id="{6069C607-B95B-1555-2CEF-69627B96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28146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 descr="Eureka">
            <a:extLst>
              <a:ext uri="{FF2B5EF4-FFF2-40B4-BE49-F238E27FC236}">
                <a16:creationId xmlns:a16="http://schemas.microsoft.com/office/drawing/2014/main" id="{2A31A8D9-55D0-8BDA-0F9F-6D5F886B0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35941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Footer Placeholder 2">
            <a:extLst>
              <a:ext uri="{FF2B5EF4-FFF2-40B4-BE49-F238E27FC236}">
                <a16:creationId xmlns:a16="http://schemas.microsoft.com/office/drawing/2014/main" id="{CADEF1EF-41BD-9D7E-90DA-DDAD7666D7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2774" name="Slide Number Placeholder 3">
            <a:extLst>
              <a:ext uri="{FF2B5EF4-FFF2-40B4-BE49-F238E27FC236}">
                <a16:creationId xmlns:a16="http://schemas.microsoft.com/office/drawing/2014/main" id="{30CF740C-B7E0-446D-807B-7B7F16C411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D28D12-0CB3-42D7-AD89-B4D0672CF871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168BF4BB-5808-87BC-1C14-D68A4D03F38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ყინული წყალში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F</a:t>
            </a:r>
            <a:r>
              <a:rPr lang="ka-GE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ა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=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r</a:t>
            </a:r>
            <a:r>
              <a:rPr lang="ka-GE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წყ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V g</a:t>
            </a: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mg =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r</a:t>
            </a:r>
            <a:r>
              <a:rPr lang="ka-GE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ყინ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V g 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F = </a:t>
            </a:r>
            <a:r>
              <a:rPr lang="ka-GE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(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r</a:t>
            </a:r>
            <a:r>
              <a:rPr lang="ka-GE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წყ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-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r</a:t>
            </a:r>
            <a:r>
              <a:rPr lang="ka-GE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ყინ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)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V g &gt;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0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ყინული ტივტივებს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წონასწორობაში:	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r</a:t>
            </a:r>
            <a:r>
              <a:rPr lang="ka-GE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წყ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V</a:t>
            </a:r>
            <a:r>
              <a:rPr lang="ka-GE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1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g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=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r</a:t>
            </a:r>
            <a:r>
              <a:rPr lang="ka-GE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ყინ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V</a:t>
            </a:r>
            <a:r>
              <a:rPr lang="ka-GE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0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g </a:t>
            </a: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V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1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-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ჩაძირული მოცულობა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V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0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-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სრული მოცულობა</a:t>
            </a: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V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1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 V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0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r</a:t>
            </a:r>
            <a:r>
              <a:rPr lang="ka-GE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ყინ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/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r</a:t>
            </a:r>
            <a:r>
              <a:rPr lang="ka-GE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წყ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= 0.9</a:t>
            </a: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აისბერგის 90% წყალში ჩაძირულია</a:t>
            </a:r>
          </a:p>
        </p:txBody>
      </p:sp>
      <p:pic>
        <p:nvPicPr>
          <p:cNvPr id="33795" name="Picture 5" descr="imagesCAO8ORUD">
            <a:extLst>
              <a:ext uri="{FF2B5EF4-FFF2-40B4-BE49-F238E27FC236}">
                <a16:creationId xmlns:a16="http://schemas.microsoft.com/office/drawing/2014/main" id="{A0CD4AB1-B30E-092F-42B1-55CC1469A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3942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Line 6">
            <a:extLst>
              <a:ext uri="{FF2B5EF4-FFF2-40B4-BE49-F238E27FC236}">
                <a16:creationId xmlns:a16="http://schemas.microsoft.com/office/drawing/2014/main" id="{3E1E9DB9-C5F5-D8D9-D028-99AF480ED6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990600"/>
            <a:ext cx="0" cy="838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Line 7">
            <a:extLst>
              <a:ext uri="{FF2B5EF4-FFF2-40B4-BE49-F238E27FC236}">
                <a16:creationId xmlns:a16="http://schemas.microsoft.com/office/drawing/2014/main" id="{03C21F66-C434-3E8E-8847-2AEEBFA15F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505200"/>
            <a:ext cx="0" cy="6858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Text Box 8">
            <a:extLst>
              <a:ext uri="{FF2B5EF4-FFF2-40B4-BE49-F238E27FC236}">
                <a16:creationId xmlns:a16="http://schemas.microsoft.com/office/drawing/2014/main" id="{92135844-C4F3-4EBB-EEB5-417454D96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066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F</a:t>
            </a:r>
            <a:r>
              <a:rPr lang="ka-GE" altLang="en-US" sz="24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ა</a:t>
            </a:r>
            <a:endParaRPr lang="ru-RU" altLang="en-US" sz="2400" b="1" baseline="-25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9" name="Text Box 9">
            <a:extLst>
              <a:ext uri="{FF2B5EF4-FFF2-40B4-BE49-F238E27FC236}">
                <a16:creationId xmlns:a16="http://schemas.microsoft.com/office/drawing/2014/main" id="{BCDFD91B-F3F3-C125-0B23-EBD31D13D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810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mg</a:t>
            </a:r>
            <a:endParaRPr lang="ru-RU" altLang="en-US" sz="2400" b="1" baseline="-25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0" name="Footer Placeholder 2">
            <a:extLst>
              <a:ext uri="{FF2B5EF4-FFF2-40B4-BE49-F238E27FC236}">
                <a16:creationId xmlns:a16="http://schemas.microsoft.com/office/drawing/2014/main" id="{1DD807EF-DA9E-C72A-8046-03C81BDAEC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3801" name="Slide Number Placeholder 3">
            <a:extLst>
              <a:ext uri="{FF2B5EF4-FFF2-40B4-BE49-F238E27FC236}">
                <a16:creationId xmlns:a16="http://schemas.microsoft.com/office/drawing/2014/main" id="{3EE85844-8088-CFB9-D26D-5620FEBB56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6A3A59-D4F0-494F-8946-55A2F28CA48F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A6A3E0F1-200B-FEED-1029-131657C4A58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სიმკვრივე</a:t>
            </a:r>
          </a:p>
          <a:p>
            <a:pPr eaLnBrk="1" hangingPunct="1">
              <a:buFontTx/>
              <a:buNone/>
            </a:pP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ნივთიერების სიმკვრივე ტოლია მასისა და იმ მოცულობის ფარდობის, რომელიც უკავია ამ მასას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r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= M / V</a:t>
            </a:r>
          </a:p>
          <a:p>
            <a:pPr eaLnBrk="1" hangingPunct="1">
              <a:buFontTx/>
              <a:buNone/>
            </a:pPr>
            <a:r>
              <a:rPr lang="ka-GE" altLang="en-US" sz="2000" b="1">
                <a:solidFill>
                  <a:srgbClr val="FFFF00"/>
                </a:solidFill>
                <a:latin typeface="Times New Roman" panose="02020603050405020304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ერთეული (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SI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): კგ/მ</a:t>
            </a:r>
            <a:r>
              <a:rPr lang="ka-GE" altLang="en-US" sz="2800" b="1" baseline="3000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მაგ:	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r</a:t>
            </a:r>
            <a:r>
              <a:rPr lang="ka-GE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ყინული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&lt;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r</a:t>
            </a:r>
            <a:r>
              <a:rPr lang="ka-GE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წყალი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ერთიდაიგივე რაოდენობის (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M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) წყლის გაყინვისას: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M =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r</a:t>
            </a:r>
            <a:r>
              <a:rPr lang="ka-GE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წ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V</a:t>
            </a:r>
            <a:r>
              <a:rPr lang="ka-GE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წ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r</a:t>
            </a:r>
            <a:r>
              <a:rPr lang="ka-GE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ყ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V</a:t>
            </a:r>
            <a:r>
              <a:rPr lang="ka-GE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ყ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ka-GE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ყინული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&gt;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ka-GE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წყალი</a:t>
            </a: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FB98BAE0-097E-ED75-DC89-196F0ABE6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667000"/>
            <a:ext cx="2438400" cy="8382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2" name="Footer Placeholder 2">
            <a:extLst>
              <a:ext uri="{FF2B5EF4-FFF2-40B4-BE49-F238E27FC236}">
                <a16:creationId xmlns:a16="http://schemas.microsoft.com/office/drawing/2014/main" id="{BEBD024D-576D-9B09-758F-D9773354A4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7173" name="Slide Number Placeholder 3">
            <a:extLst>
              <a:ext uri="{FF2B5EF4-FFF2-40B4-BE49-F238E27FC236}">
                <a16:creationId xmlns:a16="http://schemas.microsoft.com/office/drawing/2014/main" id="{028A3E43-D26F-DFB3-B88F-5B4DEFD063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06D47D-F6E5-4996-A1F7-517BEFFDE922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67BFDDB6-B74C-3212-1E39-249D186393B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როგორ ცურავენ გემები?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რკინის სიმკვრივე მეტია წყლის სიმკვრივეზე: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რკინა იძირება</a:t>
            </a:r>
          </a:p>
          <a:p>
            <a:pPr eaLnBrk="1" hangingPunct="1">
              <a:buFontTx/>
              <a:buNone/>
            </a:pPr>
            <a:endParaRPr lang="ka-GE" altLang="en-US" sz="2800" b="1" i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სხეულის ფორმა განაპირობებს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საშუალო სიმკვრივის კლებას 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M = m</a:t>
            </a:r>
            <a:r>
              <a:rPr lang="ka-GE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რკინა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+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m </a:t>
            </a:r>
            <a:r>
              <a:rPr lang="ka-GE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ჰაერი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V = v</a:t>
            </a:r>
            <a:r>
              <a:rPr lang="ka-GE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რკინა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+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v </a:t>
            </a:r>
            <a:r>
              <a:rPr lang="ka-GE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ჰაერი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	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r</a:t>
            </a:r>
            <a:r>
              <a:rPr lang="ka-GE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საშუალო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M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/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V &lt;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r</a:t>
            </a:r>
            <a:r>
              <a:rPr lang="ka-GE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წყალი</a:t>
            </a:r>
          </a:p>
        </p:txBody>
      </p:sp>
      <p:pic>
        <p:nvPicPr>
          <p:cNvPr id="34819" name="Picture 4" descr="image006">
            <a:extLst>
              <a:ext uri="{FF2B5EF4-FFF2-40B4-BE49-F238E27FC236}">
                <a16:creationId xmlns:a16="http://schemas.microsoft.com/office/drawing/2014/main" id="{298D2C5C-9F1F-E14F-7E91-2A372860F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24200"/>
            <a:ext cx="27813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Footer Placeholder 2">
            <a:extLst>
              <a:ext uri="{FF2B5EF4-FFF2-40B4-BE49-F238E27FC236}">
                <a16:creationId xmlns:a16="http://schemas.microsoft.com/office/drawing/2014/main" id="{F93E59BB-2AE4-5A95-55A1-3D54BDCBDD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4821" name="Slide Number Placeholder 3">
            <a:extLst>
              <a:ext uri="{FF2B5EF4-FFF2-40B4-BE49-F238E27FC236}">
                <a16:creationId xmlns:a16="http://schemas.microsoft.com/office/drawing/2014/main" id="{66D5DD8D-8F45-A8D6-1FF1-9C2579C749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7A3C3C-F169-46EA-8CDD-050087B069A1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E121CED9-C3C6-DA0C-0039-CF5963BCA27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არქიმედეს ძალა ატმოსფეროში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სახეულის საშუალო სიმკვრივე ნაკლებია ვიდრე გარემო ჰაერის სიმკვრივე</a:t>
            </a:r>
          </a:p>
        </p:txBody>
      </p:sp>
      <p:pic>
        <p:nvPicPr>
          <p:cNvPr id="35843" name="Picture 5" descr="helium-balloon-2">
            <a:extLst>
              <a:ext uri="{FF2B5EF4-FFF2-40B4-BE49-F238E27FC236}">
                <a16:creationId xmlns:a16="http://schemas.microsoft.com/office/drawing/2014/main" id="{095C443F-B8EC-1EFB-3B0D-E29D771CE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31273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6" descr="hot-air-balloon-ride">
            <a:extLst>
              <a:ext uri="{FF2B5EF4-FFF2-40B4-BE49-F238E27FC236}">
                <a16:creationId xmlns:a16="http://schemas.microsoft.com/office/drawing/2014/main" id="{94A7593B-3548-9516-1026-8478BDFBD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2514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 descr="Hot_air_balloon_in_flight_quebec_2005">
            <a:extLst>
              <a:ext uri="{FF2B5EF4-FFF2-40B4-BE49-F238E27FC236}">
                <a16:creationId xmlns:a16="http://schemas.microsoft.com/office/drawing/2014/main" id="{3B11A42A-F246-DECC-863B-948AB00C4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95600"/>
            <a:ext cx="3290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Footer Placeholder 2">
            <a:extLst>
              <a:ext uri="{FF2B5EF4-FFF2-40B4-BE49-F238E27FC236}">
                <a16:creationId xmlns:a16="http://schemas.microsoft.com/office/drawing/2014/main" id="{081C7B7E-132E-31CA-F858-7C624B58DA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5847" name="Slide Number Placeholder 3">
            <a:extLst>
              <a:ext uri="{FF2B5EF4-FFF2-40B4-BE49-F238E27FC236}">
                <a16:creationId xmlns:a16="http://schemas.microsoft.com/office/drawing/2014/main" id="{F5DC3217-6E21-75F5-B292-5AC3221B7A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30194-E07B-40EA-82EF-8544E0654230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94B85EC8-584F-85D1-7600-621806915C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სითხეები მოძრაობაში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სითხეს მოძრაობისას უჩნდება კინეტიკური ენერგია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წნევას გააჩნია პოტენციური ენერგია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წნევის პოტენციური ენერგიისა და სითხის კინეტიკური ენერგიების ჯამი ინახება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P +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r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v</a:t>
            </a:r>
            <a:r>
              <a:rPr lang="en-US" altLang="en-US" sz="2800" b="1" baseline="3000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/2 = constant</a:t>
            </a: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36867" name="Picture 5" descr="Untitled-1">
            <a:extLst>
              <a:ext uri="{FF2B5EF4-FFF2-40B4-BE49-F238E27FC236}">
                <a16:creationId xmlns:a16="http://schemas.microsoft.com/office/drawing/2014/main" id="{D3C55896-397B-E3EE-810E-284457516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10063"/>
            <a:ext cx="328295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Footer Placeholder 2">
            <a:extLst>
              <a:ext uri="{FF2B5EF4-FFF2-40B4-BE49-F238E27FC236}">
                <a16:creationId xmlns:a16="http://schemas.microsoft.com/office/drawing/2014/main" id="{1B9DD245-371E-404A-F5F8-070996F044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6869" name="Slide Number Placeholder 3">
            <a:extLst>
              <a:ext uri="{FF2B5EF4-FFF2-40B4-BE49-F238E27FC236}">
                <a16:creationId xmlns:a16="http://schemas.microsoft.com/office/drawing/2014/main" id="{FAC06081-6FBE-BD96-1FE7-5ACD43B178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1C033D-F29A-47F7-96C2-1832CAE6BFA2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F27BB0EF-DD81-A670-8326-A0267B74C9A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ბერნულის კანონი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P +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r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v</a:t>
            </a:r>
            <a:r>
              <a:rPr lang="en-US" altLang="en-US" sz="2800" b="1" baseline="30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/2 +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r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g h = constant</a:t>
            </a:r>
          </a:p>
          <a:p>
            <a:pPr algn="ctr" eaLnBrk="1" hangingPunct="1">
              <a:buFontTx/>
              <a:buNone/>
            </a:pPr>
            <a:endParaRPr lang="en-US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v -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დინების სიჩქარე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, P -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წნევა,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r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-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სიმკვრივე</a:t>
            </a:r>
          </a:p>
          <a:p>
            <a:pPr eaLnBrk="1" hangingPunct="1">
              <a:buFontTx/>
              <a:buNone/>
            </a:pP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სითხის მილებში დინების დინამიკის განმსაზღვრელი კანონი: დინების სიჩქარე მატულობს, ხოლო წნევა მცირდება თუ მილი ვიწროვდება</a:t>
            </a: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AD00E70E-2216-6CF0-4BDF-38AE32912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371600"/>
            <a:ext cx="5105400" cy="9906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7892" name="Picture 5" descr="600px-BernoullisLawDerivationDiagram_svg">
            <a:extLst>
              <a:ext uri="{FF2B5EF4-FFF2-40B4-BE49-F238E27FC236}">
                <a16:creationId xmlns:a16="http://schemas.microsoft.com/office/drawing/2014/main" id="{A5B37371-1D4F-A070-F1AE-FF55A2B2B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76800"/>
            <a:ext cx="5715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Footer Placeholder 2">
            <a:extLst>
              <a:ext uri="{FF2B5EF4-FFF2-40B4-BE49-F238E27FC236}">
                <a16:creationId xmlns:a16="http://schemas.microsoft.com/office/drawing/2014/main" id="{2D4E7345-0506-0E11-BD76-2507196C0C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7894" name="Slide Number Placeholder 3">
            <a:extLst>
              <a:ext uri="{FF2B5EF4-FFF2-40B4-BE49-F238E27FC236}">
                <a16:creationId xmlns:a16="http://schemas.microsoft.com/office/drawing/2014/main" id="{CF2EF10F-E494-7422-F6AA-75E72660F7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D27DD3-CDA8-495A-820B-92B9B776A783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14B9A34E-DF4D-A09B-3596-D20EEA1B9CC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ბერნულის პრინციპის გამოყენება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ამწევი ძალა ფრთაზე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: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V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&gt; V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P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&lt; P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წნევათა ცვლილებით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გამოწვეული ამწევი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ძალა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F = 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- P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S</a:t>
            </a:r>
            <a:endParaRPr lang="ka-GE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8915" name="Picture 5" descr="x-zylo-flying-principles-3">
            <a:extLst>
              <a:ext uri="{FF2B5EF4-FFF2-40B4-BE49-F238E27FC236}">
                <a16:creationId xmlns:a16="http://schemas.microsoft.com/office/drawing/2014/main" id="{C79D877B-A592-0C06-FB87-2474BA218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4724400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6">
            <a:extLst>
              <a:ext uri="{FF2B5EF4-FFF2-40B4-BE49-F238E27FC236}">
                <a16:creationId xmlns:a16="http://schemas.microsoft.com/office/drawing/2014/main" id="{3357482F-3E1D-DAF6-8A28-B3D4BD44F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4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, P</a:t>
            </a:r>
            <a:r>
              <a:rPr lang="en-US" altLang="en-US" sz="24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endParaRPr lang="ru-RU" altLang="en-US" sz="2400" b="1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7" name="Text Box 8">
            <a:extLst>
              <a:ext uri="{FF2B5EF4-FFF2-40B4-BE49-F238E27FC236}">
                <a16:creationId xmlns:a16="http://schemas.microsoft.com/office/drawing/2014/main" id="{EA66DC46-59FD-90F1-2ADE-A0591FF40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038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4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, P</a:t>
            </a:r>
            <a:r>
              <a:rPr lang="en-US" altLang="en-US" sz="24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endParaRPr lang="ru-RU" altLang="en-US" sz="2400" b="1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8" name="Footer Placeholder 2">
            <a:extLst>
              <a:ext uri="{FF2B5EF4-FFF2-40B4-BE49-F238E27FC236}">
                <a16:creationId xmlns:a16="http://schemas.microsoft.com/office/drawing/2014/main" id="{EDB40D7F-F724-670F-9CE2-588D577CDF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8919" name="Slide Number Placeholder 3">
            <a:extLst>
              <a:ext uri="{FF2B5EF4-FFF2-40B4-BE49-F238E27FC236}">
                <a16:creationId xmlns:a16="http://schemas.microsoft.com/office/drawing/2014/main" id="{79497A62-3F15-7A79-0ECB-74CB97B9A7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2CAFF9-0A94-4994-9C29-1E4A2DAD8CC5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E47427F5-F2C5-1988-871C-CB113489C1A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ბერნულის პრინციპის გამოყენება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გემებს შორის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წნევის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შემცირება 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ახლო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მცურავი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გემების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შეჯახების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საშიშროება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</p:txBody>
      </p:sp>
      <p:pic>
        <p:nvPicPr>
          <p:cNvPr id="39939" name="Picture 4" descr="Untitled-1">
            <a:extLst>
              <a:ext uri="{FF2B5EF4-FFF2-40B4-BE49-F238E27FC236}">
                <a16:creationId xmlns:a16="http://schemas.microsoft.com/office/drawing/2014/main" id="{7D935FB9-57C6-0C77-5679-BD516BD97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61722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Line 5">
            <a:extLst>
              <a:ext uri="{FF2B5EF4-FFF2-40B4-BE49-F238E27FC236}">
                <a16:creationId xmlns:a16="http://schemas.microsoft.com/office/drawing/2014/main" id="{035C72D0-98E6-74BB-1D61-E3E956E172D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3048000"/>
            <a:ext cx="4648200" cy="24384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1" name="Line 6">
            <a:extLst>
              <a:ext uri="{FF2B5EF4-FFF2-40B4-BE49-F238E27FC236}">
                <a16:creationId xmlns:a16="http://schemas.microsoft.com/office/drawing/2014/main" id="{8BADA9D0-3676-A813-94A5-3F0B865DF9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5105400"/>
            <a:ext cx="381000" cy="5334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2" name="Line 7">
            <a:extLst>
              <a:ext uri="{FF2B5EF4-FFF2-40B4-BE49-F238E27FC236}">
                <a16:creationId xmlns:a16="http://schemas.microsoft.com/office/drawing/2014/main" id="{1319CC1E-536F-1B88-3060-B541B805AA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9000" y="2057400"/>
            <a:ext cx="685800" cy="990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3" name="Line 8">
            <a:extLst>
              <a:ext uri="{FF2B5EF4-FFF2-40B4-BE49-F238E27FC236}">
                <a16:creationId xmlns:a16="http://schemas.microsoft.com/office/drawing/2014/main" id="{AB24150A-87BB-0433-921A-AFF89E8ED5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5562600"/>
            <a:ext cx="685800" cy="990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4" name="Footer Placeholder 2">
            <a:extLst>
              <a:ext uri="{FF2B5EF4-FFF2-40B4-BE49-F238E27FC236}">
                <a16:creationId xmlns:a16="http://schemas.microsoft.com/office/drawing/2014/main" id="{8817D3F5-DE86-2442-B23E-97021FFDAD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9945" name="Slide Number Placeholder 3">
            <a:extLst>
              <a:ext uri="{FF2B5EF4-FFF2-40B4-BE49-F238E27FC236}">
                <a16:creationId xmlns:a16="http://schemas.microsoft.com/office/drawing/2014/main" id="{ECE5A999-7765-BF28-BFE3-7D7CCC3308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799787-9FF6-4C5C-87C4-6A28B902A9EB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D9C1BDAD-9973-8597-FA4B-0EC15C0EC8B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ზედაპირული დაჭიმულობა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სითხის მყარ სხეულთან ურთიერთქმედების ტიპები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ზედაპირული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დაჭიმულობა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განსაზღვრავს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კიდეების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სიმრუდის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რადიუსს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40963" name="Picture 5" descr="Untitled-1">
            <a:extLst>
              <a:ext uri="{FF2B5EF4-FFF2-40B4-BE49-F238E27FC236}">
                <a16:creationId xmlns:a16="http://schemas.microsoft.com/office/drawing/2014/main" id="{B1298213-0AF0-A3CE-9C57-BEA9DBDA9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8550"/>
            <a:ext cx="508000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Footer Placeholder 2">
            <a:extLst>
              <a:ext uri="{FF2B5EF4-FFF2-40B4-BE49-F238E27FC236}">
                <a16:creationId xmlns:a16="http://schemas.microsoft.com/office/drawing/2014/main" id="{36795577-76F7-FB4F-9F42-9C4BD58937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40965" name="Slide Number Placeholder 3">
            <a:extLst>
              <a:ext uri="{FF2B5EF4-FFF2-40B4-BE49-F238E27FC236}">
                <a16:creationId xmlns:a16="http://schemas.microsoft.com/office/drawing/2014/main" id="{4A125937-6D12-66DE-DAA1-A441046BC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10C77F-7D02-4424-9A6B-4FE830D91F97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EE01C57A-6F6C-6C94-8E3A-E7528BC0800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ზედაპირული დაჭიმულობა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</p:txBody>
      </p:sp>
      <p:pic>
        <p:nvPicPr>
          <p:cNvPr id="41987" name="Picture 4" descr="waterstrider">
            <a:extLst>
              <a:ext uri="{FF2B5EF4-FFF2-40B4-BE49-F238E27FC236}">
                <a16:creationId xmlns:a16="http://schemas.microsoft.com/office/drawing/2014/main" id="{1CEB6C7D-D1C5-6745-1B0E-C63DFA6AE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1600"/>
            <a:ext cx="47625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5" descr="meniscus-on-water-surface-tension-supporting-steel-paperclip-in-drinking-glass-tumbler-beaker-8-AJHD">
            <a:extLst>
              <a:ext uri="{FF2B5EF4-FFF2-40B4-BE49-F238E27FC236}">
                <a16:creationId xmlns:a16="http://schemas.microsoft.com/office/drawing/2014/main" id="{A3C4990D-AA02-14BD-ABB5-CF62EBE33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7338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Footer Placeholder 2">
            <a:extLst>
              <a:ext uri="{FF2B5EF4-FFF2-40B4-BE49-F238E27FC236}">
                <a16:creationId xmlns:a16="http://schemas.microsoft.com/office/drawing/2014/main" id="{3CE59D49-3CC2-F54E-CBF8-C2B4CE61EB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41990" name="Slide Number Placeholder 3">
            <a:extLst>
              <a:ext uri="{FF2B5EF4-FFF2-40B4-BE49-F238E27FC236}">
                <a16:creationId xmlns:a16="http://schemas.microsoft.com/office/drawing/2014/main" id="{A556D880-CC8A-80E6-2561-F36F09CB9C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38EACF-9CD2-4F75-927B-246462E72582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BB53655E-81FF-7F64-269A-5CEE4A89498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სხვადასხვა ზედაპირული დაჭიმულობა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</p:txBody>
      </p:sp>
      <p:pic>
        <p:nvPicPr>
          <p:cNvPr id="43011" name="Picture 4" descr="800px-Surface_tension_svg">
            <a:extLst>
              <a:ext uri="{FF2B5EF4-FFF2-40B4-BE49-F238E27FC236}">
                <a16:creationId xmlns:a16="http://schemas.microsoft.com/office/drawing/2014/main" id="{1FF09C29-6444-FE73-A59E-D7D653EE1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620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" descr="800px-Exploring_new_continents_1200728">
            <a:extLst>
              <a:ext uri="{FF2B5EF4-FFF2-40B4-BE49-F238E27FC236}">
                <a16:creationId xmlns:a16="http://schemas.microsoft.com/office/drawing/2014/main" id="{1B4CC88A-3442-33CF-48D9-992A26E77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33800"/>
            <a:ext cx="45720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Footer Placeholder 2">
            <a:extLst>
              <a:ext uri="{FF2B5EF4-FFF2-40B4-BE49-F238E27FC236}">
                <a16:creationId xmlns:a16="http://schemas.microsoft.com/office/drawing/2014/main" id="{35BAD4DF-831B-4EB9-1272-C306C02F60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43014" name="Slide Number Placeholder 3">
            <a:extLst>
              <a:ext uri="{FF2B5EF4-FFF2-40B4-BE49-F238E27FC236}">
                <a16:creationId xmlns:a16="http://schemas.microsoft.com/office/drawing/2014/main" id="{96BA4AA6-D3D5-45EF-F139-3A3B5FFEC1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24B418-43BD-44C7-BB32-981B16BB7AD2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4E2F9DD3-7AC0-9FFA-7944-DD7517B8595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კაპილარები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ძალა, რომელიც მოქმედებს სითხის სვეტზე წვრილ მილში სითხის ზედაპირული დაჭიმულობის ზემოქმედების გამო, კაპილარული ძალა ეწოდება.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კაპილარული ძალები თავს იჩენენ მილებში, რომელთა დიამეტრი მოცემული სითხის ზედაპირული დაჭიმულობის რადიუსის რიგისაა</a:t>
            </a:r>
          </a:p>
        </p:txBody>
      </p:sp>
      <p:pic>
        <p:nvPicPr>
          <p:cNvPr id="44035" name="Picture 4" descr="capi2">
            <a:extLst>
              <a:ext uri="{FF2B5EF4-FFF2-40B4-BE49-F238E27FC236}">
                <a16:creationId xmlns:a16="http://schemas.microsoft.com/office/drawing/2014/main" id="{A4540276-AAB0-2B33-E1CD-5F2087490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65675"/>
            <a:ext cx="1905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 descr="capi">
            <a:extLst>
              <a:ext uri="{FF2B5EF4-FFF2-40B4-BE49-F238E27FC236}">
                <a16:creationId xmlns:a16="http://schemas.microsoft.com/office/drawing/2014/main" id="{F20FF319-014E-FD4A-E216-37F88CD79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2090738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Footer Placeholder 2">
            <a:extLst>
              <a:ext uri="{FF2B5EF4-FFF2-40B4-BE49-F238E27FC236}">
                <a16:creationId xmlns:a16="http://schemas.microsoft.com/office/drawing/2014/main" id="{50BE2D0A-8595-D149-37D5-E49A38A82E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44038" name="Slide Number Placeholder 3">
            <a:extLst>
              <a:ext uri="{FF2B5EF4-FFF2-40B4-BE49-F238E27FC236}">
                <a16:creationId xmlns:a16="http://schemas.microsoft.com/office/drawing/2014/main" id="{3CE60B4F-0C4A-FB53-F417-6C48589C57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A8607A-76C6-44D7-8F20-C777219BADAF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5650E9C6-DF12-2795-DD90-F1EF1E1D8BF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ნივთიერებების სიმკვრივეები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	ყინული		920	კგ/მ</a:t>
            </a:r>
            <a:r>
              <a:rPr lang="ka-GE" altLang="en-US" sz="2800" b="1" baseline="30000">
                <a:solidFill>
                  <a:schemeClr val="bg1"/>
                </a:solidFill>
                <a:latin typeface="Sylfaen" panose="010A0502050306030303" pitchFamily="18" charset="0"/>
              </a:rPr>
              <a:t>3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	წყალი		1000 	კგ/მ</a:t>
            </a:r>
            <a:r>
              <a:rPr lang="ka-GE" altLang="en-US" sz="2800" b="1" baseline="30000">
                <a:solidFill>
                  <a:schemeClr val="bg1"/>
                </a:solidFill>
                <a:latin typeface="Sylfaen" panose="010A0502050306030303" pitchFamily="18" charset="0"/>
              </a:rPr>
              <a:t>3</a:t>
            </a:r>
          </a:p>
          <a:p>
            <a:pPr eaLnBrk="1" hangingPunct="1">
              <a:buFontTx/>
              <a:buNone/>
            </a:pPr>
            <a:r>
              <a:rPr lang="ka-GE" altLang="en-US" sz="2800" b="1" baseline="30000">
                <a:solidFill>
                  <a:schemeClr val="bg1"/>
                </a:solidFill>
                <a:latin typeface="Sylfaen" panose="010A0502050306030303" pitchFamily="18" charset="0"/>
              </a:rPr>
              <a:t>		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გლიცერინი	1260	 კგ/მ</a:t>
            </a:r>
            <a:r>
              <a:rPr lang="ka-GE" altLang="en-US" sz="2800" b="1" baseline="30000">
                <a:solidFill>
                  <a:schemeClr val="bg1"/>
                </a:solidFill>
                <a:latin typeface="Sylfaen" panose="010A0502050306030303" pitchFamily="18" charset="0"/>
              </a:rPr>
              <a:t>3</a:t>
            </a: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baseline="30000">
                <a:solidFill>
                  <a:schemeClr val="bg1"/>
                </a:solidFill>
                <a:latin typeface="Sylfaen" panose="010A0502050306030303" pitchFamily="18" charset="0"/>
              </a:rPr>
              <a:t>		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ალუმინი		2700	 კგ/მ</a:t>
            </a:r>
            <a:r>
              <a:rPr lang="ka-GE" altLang="en-US" sz="2800" b="1" baseline="30000">
                <a:solidFill>
                  <a:schemeClr val="bg1"/>
                </a:solidFill>
                <a:latin typeface="Sylfaen" panose="010A0502050306030303" pitchFamily="18" charset="0"/>
              </a:rPr>
              <a:t>3</a:t>
            </a: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	რკინა		7800	 კგ/მ</a:t>
            </a:r>
            <a:r>
              <a:rPr lang="ka-GE" altLang="en-US" sz="2800" b="1" baseline="30000">
                <a:solidFill>
                  <a:schemeClr val="bg1"/>
                </a:solidFill>
                <a:latin typeface="Sylfaen" panose="010A0502050306030303" pitchFamily="18" charset="0"/>
              </a:rPr>
              <a:t>3</a:t>
            </a: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	სპილენძი		8900	 კგ/მ</a:t>
            </a:r>
            <a:r>
              <a:rPr lang="ka-GE" altLang="en-US" sz="2800" b="1" baseline="30000">
                <a:solidFill>
                  <a:schemeClr val="bg1"/>
                </a:solidFill>
                <a:latin typeface="Sylfaen" panose="010A0502050306030303" pitchFamily="18" charset="0"/>
              </a:rPr>
              <a:t>3</a:t>
            </a: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	ვერცხლი		10500	 კგ/მ</a:t>
            </a:r>
            <a:r>
              <a:rPr lang="ka-GE" altLang="en-US" sz="2800" b="1" baseline="30000">
                <a:solidFill>
                  <a:schemeClr val="bg1"/>
                </a:solidFill>
                <a:latin typeface="Sylfaen" panose="010A0502050306030303" pitchFamily="18" charset="0"/>
              </a:rPr>
              <a:t>3</a:t>
            </a: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	</a:t>
            </a:r>
            <a:r>
              <a:rPr lang="ka-GE" altLang="en-US" sz="2800" b="1">
                <a:solidFill>
                  <a:srgbClr val="FFCC00"/>
                </a:solidFill>
                <a:latin typeface="Sylfaen" panose="010A0502050306030303" pitchFamily="18" charset="0"/>
              </a:rPr>
              <a:t>ოქრო			19300	 კგ/მ</a:t>
            </a:r>
            <a:r>
              <a:rPr lang="ka-GE" altLang="en-US" sz="2800" b="1" baseline="30000">
                <a:solidFill>
                  <a:srgbClr val="FFCC00"/>
                </a:solidFill>
                <a:latin typeface="Sylfaen" panose="010A0502050306030303" pitchFamily="18" charset="0"/>
              </a:rPr>
              <a:t>3</a:t>
            </a:r>
            <a:endParaRPr lang="ka-GE" altLang="en-US" sz="2800" b="1">
              <a:solidFill>
                <a:srgbClr val="FFCC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	პლატინა		21400	 კგ/მ</a:t>
            </a:r>
            <a:r>
              <a:rPr lang="ka-GE" altLang="en-US" sz="2800" b="1" baseline="30000">
                <a:solidFill>
                  <a:schemeClr val="bg1"/>
                </a:solidFill>
                <a:latin typeface="Sylfaen" panose="010A0502050306030303" pitchFamily="18" charset="0"/>
              </a:rPr>
              <a:t>3</a:t>
            </a:r>
          </a:p>
        </p:txBody>
      </p:sp>
      <p:sp>
        <p:nvSpPr>
          <p:cNvPr id="8195" name="Footer Placeholder 2">
            <a:extLst>
              <a:ext uri="{FF2B5EF4-FFF2-40B4-BE49-F238E27FC236}">
                <a16:creationId xmlns:a16="http://schemas.microsoft.com/office/drawing/2014/main" id="{58924696-AF9D-C706-8B46-97674DBD2C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FCA6D7A5-0DE1-1985-7FE3-8E93E74278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4266B7-425F-4595-AA2F-02330422E3E3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E53FCB01-5C86-36EF-3098-B3435F5B8B7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კაპილარები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თუკი სითხე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ასველებს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კაპილარს, მაშინ კაპილარული ძალები იწვევენ სითხის დონის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აწევას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თუკი სითხე ზედაპირს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არ ასველებს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, მაშინ კაპილარული ძალები იქვევენ სითხის დონის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დაწევას</a:t>
            </a:r>
          </a:p>
        </p:txBody>
      </p:sp>
      <p:pic>
        <p:nvPicPr>
          <p:cNvPr id="45059" name="Picture 5" descr="180px-CapillaryAction_svg copy">
            <a:extLst>
              <a:ext uri="{FF2B5EF4-FFF2-40B4-BE49-F238E27FC236}">
                <a16:creationId xmlns:a16="http://schemas.microsoft.com/office/drawing/2014/main" id="{2CD2B99C-3C43-FAC8-A60C-FDEB4CCDC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672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Footer Placeholder 2">
            <a:extLst>
              <a:ext uri="{FF2B5EF4-FFF2-40B4-BE49-F238E27FC236}">
                <a16:creationId xmlns:a16="http://schemas.microsoft.com/office/drawing/2014/main" id="{D2C12395-1704-138D-D07B-7BC95671CC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45061" name="Slide Number Placeholder 3">
            <a:extLst>
              <a:ext uri="{FF2B5EF4-FFF2-40B4-BE49-F238E27FC236}">
                <a16:creationId xmlns:a16="http://schemas.microsoft.com/office/drawing/2014/main" id="{E35A6385-009F-F4D9-F2F7-EAA52D4C55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8B71F1-4CE8-45CC-9FB9-686EF239FD0B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A0DDE1E6-CB0C-F24F-D8D7-95D91CA75D7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კაპილარები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pic>
        <p:nvPicPr>
          <p:cNvPr id="46083" name="Picture 5" descr="245984664_7a5c1aeb26_b">
            <a:extLst>
              <a:ext uri="{FF2B5EF4-FFF2-40B4-BE49-F238E27FC236}">
                <a16:creationId xmlns:a16="http://schemas.microsoft.com/office/drawing/2014/main" id="{8C7B382A-911A-B887-48E1-218747406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3121025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6" descr="soil">
            <a:extLst>
              <a:ext uri="{FF2B5EF4-FFF2-40B4-BE49-F238E27FC236}">
                <a16:creationId xmlns:a16="http://schemas.microsoft.com/office/drawing/2014/main" id="{5D7527CE-E597-4995-1C92-4768ABA12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5029200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Footer Placeholder 2">
            <a:extLst>
              <a:ext uri="{FF2B5EF4-FFF2-40B4-BE49-F238E27FC236}">
                <a16:creationId xmlns:a16="http://schemas.microsoft.com/office/drawing/2014/main" id="{5A6EAE76-6B8D-9B18-3FBE-6AB3995BE6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46086" name="Slide Number Placeholder 3">
            <a:extLst>
              <a:ext uri="{FF2B5EF4-FFF2-40B4-BE49-F238E27FC236}">
                <a16:creationId xmlns:a16="http://schemas.microsoft.com/office/drawing/2014/main" id="{BF3F53EC-E4E2-2F85-0875-DF564BAFEE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39C1EC-58BD-48FD-BE88-ACEAFD7EC4B4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B19CBCB8-5575-DDFD-6457-1CCF3741FC1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სითხის სიბლანტე</a:t>
            </a:r>
            <a:endParaRPr lang="ka-GE" altLang="en-US" sz="2000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სითხის დინებისას სხვადასხვა ფენები განიცდის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“შიდა ხახუნს”. რაც უფრო მეტია ხახუნის ძალა, მით უფრო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ბლანტია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სითხე.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სითხის სიბლანტე აღწერს რა ძალით ეწინააღმდეგება</a:t>
            </a:r>
          </a:p>
          <a:p>
            <a:pPr eaLnBrk="1" hangingPunct="1">
              <a:buFontTx/>
              <a:buNone/>
            </a:pP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 სითხის ერთი ფენა მეორე ფენის მის მიმართ</a:t>
            </a:r>
          </a:p>
          <a:p>
            <a:pPr eaLnBrk="1" hangingPunct="1">
              <a:buFontTx/>
              <a:buNone/>
            </a:pP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 გადაადგილებას.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დაბალი სიბლანტის სითხეები უფრო “დენადია.”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იდეალური სითხე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: სითხე ნულოვანი სილანტით.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47107" name="Footer Placeholder 2">
            <a:extLst>
              <a:ext uri="{FF2B5EF4-FFF2-40B4-BE49-F238E27FC236}">
                <a16:creationId xmlns:a16="http://schemas.microsoft.com/office/drawing/2014/main" id="{140FC21D-E6C9-8A4B-E908-E5DE239E7E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DEEF60C9-5225-684E-E05E-C32967309F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BC580F-B2E2-4CE2-B850-C5169670960D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04B27056-85BA-E36F-8534-AC69A32BA3C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სითხის სიბლანტე</a:t>
            </a:r>
            <a:endParaRPr lang="ka-GE" altLang="en-US" sz="1400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a-GE" altLang="en-US" sz="14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14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დაბალი სიბლანტის სითხეები: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სპირტები,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წყალი,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... </a:t>
            </a:r>
            <a:endParaRPr lang="ka-GE" altLang="en-US" sz="14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14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14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მაღალი სიბლანტის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სითხეები: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გლიცერინი,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თაფლი,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ვულკანური ლავა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...	</a:t>
            </a: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pic>
        <p:nvPicPr>
          <p:cNvPr id="48131" name="Picture 3" descr="C:\Users\User\Desktop\viscosity.jpg">
            <a:extLst>
              <a:ext uri="{FF2B5EF4-FFF2-40B4-BE49-F238E27FC236}">
                <a16:creationId xmlns:a16="http://schemas.microsoft.com/office/drawing/2014/main" id="{F922774C-DF86-3507-7670-680D4925F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1981200"/>
            <a:ext cx="559276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Footer Placeholder 2">
            <a:extLst>
              <a:ext uri="{FF2B5EF4-FFF2-40B4-BE49-F238E27FC236}">
                <a16:creationId xmlns:a16="http://schemas.microsoft.com/office/drawing/2014/main" id="{4870188A-D2B4-5B6E-4FBF-E9FF56B125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48133" name="Slide Number Placeholder 3">
            <a:extLst>
              <a:ext uri="{FF2B5EF4-FFF2-40B4-BE49-F238E27FC236}">
                <a16:creationId xmlns:a16="http://schemas.microsoft.com/office/drawing/2014/main" id="{A88BEE35-BF86-2A78-B423-B8D9F5B512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170BF2-6CEC-41A2-BE9F-21ADA42CC824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>
            <a:extLst>
              <a:ext uri="{FF2B5EF4-FFF2-40B4-BE49-F238E27FC236}">
                <a16:creationId xmlns:a16="http://schemas.microsoft.com/office/drawing/2014/main" id="{0C4BBD00-5C2C-FE92-4331-E04D85DFADB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სითხის სიბლანტე</a:t>
            </a:r>
            <a:endParaRPr lang="ka-GE" altLang="en-US" sz="1600" b="1" dirty="0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a-GE" altLang="en-US" sz="16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16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სითხის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ტემპერატურის მატებით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იზრდება სითხის შემადგენელი მოლეკულების ქაოსური მოძრაობის საშუალო სიჩქარე და შესაბამისად </a:t>
            </a: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კლებულობს სითხის სიბლანტე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ka-GE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pic>
        <p:nvPicPr>
          <p:cNvPr id="49155" name="Picture 2" descr="C:\Users\User\Desktop\ColdFlow2.jpg">
            <a:extLst>
              <a:ext uri="{FF2B5EF4-FFF2-40B4-BE49-F238E27FC236}">
                <a16:creationId xmlns:a16="http://schemas.microsoft.com/office/drawing/2014/main" id="{A1D658EF-2EED-1C64-92B2-1ECF00D97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2800"/>
            <a:ext cx="41148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Footer Placeholder 2">
            <a:extLst>
              <a:ext uri="{FF2B5EF4-FFF2-40B4-BE49-F238E27FC236}">
                <a16:creationId xmlns:a16="http://schemas.microsoft.com/office/drawing/2014/main" id="{16E7BC69-B441-BCCA-9F83-C29284C3C8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49157" name="Slide Number Placeholder 3">
            <a:extLst>
              <a:ext uri="{FF2B5EF4-FFF2-40B4-BE49-F238E27FC236}">
                <a16:creationId xmlns:a16="http://schemas.microsoft.com/office/drawing/2014/main" id="{0D31CCDD-416B-BC51-5876-304DD2A13F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86299C-678E-4071-AD6E-50E35312F0AA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76D6B-6D36-E012-1D83-CFA3A2318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FDF06901-201F-F516-4A15-D53026077C1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შეკითხვები</a:t>
            </a:r>
            <a:endParaRPr lang="ka-GE" altLang="en-US" sz="1600" b="1" dirty="0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000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ka-GE" dirty="0">
                <a:solidFill>
                  <a:schemeClr val="bg1"/>
                </a:solidFill>
              </a:rPr>
              <a:t>	რატომ არ გრძნობს ადამიანი ატმოსფერული წნევის მოქმედებას ყოველდღიურ ცხოვრებაში?</a:t>
            </a:r>
          </a:p>
          <a:p>
            <a:pPr eaLnBrk="1" hangingPunct="1">
              <a:buFontTx/>
              <a:buNone/>
            </a:pPr>
            <a:endParaRPr lang="ka-GE" altLang="en-US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ka-GE" altLang="en-US" dirty="0">
                <a:solidFill>
                  <a:schemeClr val="bg1"/>
                </a:solidFill>
              </a:rPr>
              <a:t>	რატომ ეკრობა სითხის ნაკადი კედელს (კოანდას ეფექტი)?</a:t>
            </a:r>
            <a:endParaRPr lang="en-US" altLang="en-US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ka-GE" altLang="en-US" sz="24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ru-RU" altLang="en-US" sz="28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51203" name="Footer Placeholder 4">
            <a:extLst>
              <a:ext uri="{FF2B5EF4-FFF2-40B4-BE49-F238E27FC236}">
                <a16:creationId xmlns:a16="http://schemas.microsoft.com/office/drawing/2014/main" id="{ED4FFD9D-23E5-1379-F9B9-81D70AA86A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11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51204" name="Slide Number Placeholder 5">
            <a:extLst>
              <a:ext uri="{FF2B5EF4-FFF2-40B4-BE49-F238E27FC236}">
                <a16:creationId xmlns:a16="http://schemas.microsoft.com/office/drawing/2014/main" id="{6B3730A6-713A-D7B1-FAE0-F1AAB18ABA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35F8B5-3C25-4B84-BFDA-09D956F63214}" type="slidenum">
              <a:rPr lang="ru-RU" altLang="en-US">
                <a:solidFill>
                  <a:srgbClr val="FFFFCC"/>
                </a:solidFill>
              </a:rPr>
              <a:pPr/>
              <a:t>45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093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E9595BD4-6861-1ED6-CC57-BEF123712D6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b="1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ka-GE" altLang="en-US" b="1">
                <a:solidFill>
                  <a:srgbClr val="0000FF"/>
                </a:solidFill>
              </a:rPr>
              <a:t>	</a:t>
            </a:r>
            <a:r>
              <a:rPr lang="ka-GE" altLang="en-US" b="1">
                <a:solidFill>
                  <a:srgbClr val="FFFF00"/>
                </a:solidFill>
              </a:rPr>
              <a:t>წნევა სითხეებში და აირებში</a:t>
            </a:r>
          </a:p>
          <a:p>
            <a:pPr eaLnBrk="1" hangingPunct="1">
              <a:buFontTx/>
              <a:buNone/>
            </a:pPr>
            <a:r>
              <a:rPr lang="ka-GE" altLang="en-US" b="1">
                <a:solidFill>
                  <a:srgbClr val="FFFF00"/>
                </a:solidFill>
              </a:rPr>
              <a:t>	პასკალის კანონი</a:t>
            </a:r>
          </a:p>
          <a:p>
            <a:pPr eaLnBrk="1" hangingPunct="1">
              <a:buFontTx/>
              <a:buNone/>
            </a:pPr>
            <a:r>
              <a:rPr lang="ka-GE" altLang="en-US" b="1">
                <a:solidFill>
                  <a:srgbClr val="FFFF00"/>
                </a:solidFill>
              </a:rPr>
              <a:t>	არქიმედეს კანონი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ka-GE" altLang="en-US" b="1">
                <a:solidFill>
                  <a:srgbClr val="FFFF00"/>
                </a:solidFill>
              </a:rPr>
              <a:t>	ბერნულის განტოლება</a:t>
            </a:r>
          </a:p>
          <a:p>
            <a:pPr eaLnBrk="1" hangingPunct="1">
              <a:buFontTx/>
              <a:buNone/>
            </a:pPr>
            <a:r>
              <a:rPr lang="ka-GE" altLang="en-US" b="1">
                <a:solidFill>
                  <a:srgbClr val="FFFF00"/>
                </a:solidFill>
              </a:rPr>
              <a:t>	კაპილარული მოვლენები</a:t>
            </a:r>
          </a:p>
          <a:p>
            <a:pPr eaLnBrk="1" hangingPunct="1">
              <a:buFontTx/>
              <a:buNone/>
            </a:pPr>
            <a:r>
              <a:rPr lang="ka-GE" altLang="en-US" b="1">
                <a:solidFill>
                  <a:srgbClr val="FFFF00"/>
                </a:solidFill>
              </a:rPr>
              <a:t>	სითხის სიბლანტე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	</a:t>
            </a:r>
          </a:p>
          <a:p>
            <a:pPr eaLnBrk="1" hangingPunct="1">
              <a:buFontTx/>
              <a:buNone/>
            </a:pPr>
            <a:endParaRPr lang="ka-GE" altLang="en-US" sz="240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ru-RU" altLang="en-US" sz="280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50179" name="Footer Placeholder 2">
            <a:extLst>
              <a:ext uri="{FF2B5EF4-FFF2-40B4-BE49-F238E27FC236}">
                <a16:creationId xmlns:a16="http://schemas.microsoft.com/office/drawing/2014/main" id="{2FE01437-B74F-3BF6-FF49-DDC9511C19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B742A609-9F99-133B-B256-96B53B925F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8759EA-BD53-4102-900F-407B6C71746C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9760A141-634D-600B-F184-B271E64BC97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b="1" dirty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ka-GE" altLang="en-US" b="1" dirty="0">
                <a:solidFill>
                  <a:srgbClr val="0000FF"/>
                </a:solidFill>
              </a:rPr>
              <a:t>	</a:t>
            </a:r>
            <a:r>
              <a:rPr lang="en-US" altLang="en-US" b="1" dirty="0">
                <a:solidFill>
                  <a:schemeClr val="bg1"/>
                </a:solidFill>
              </a:rPr>
              <a:t>www.tevza.org/home/course/phys2025</a:t>
            </a:r>
            <a:endParaRPr lang="ka-GE" altLang="en-US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	</a:t>
            </a:r>
          </a:p>
          <a:p>
            <a:pPr eaLnBrk="1" hangingPunct="1">
              <a:buFontTx/>
              <a:buNone/>
            </a:pPr>
            <a:endParaRPr lang="ka-GE" altLang="en-US" sz="24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ru-RU" altLang="en-US" sz="28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51203" name="Footer Placeholder 4">
            <a:extLst>
              <a:ext uri="{FF2B5EF4-FFF2-40B4-BE49-F238E27FC236}">
                <a16:creationId xmlns:a16="http://schemas.microsoft.com/office/drawing/2014/main" id="{9B5F18AB-657C-3581-C745-12F4556162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11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51204" name="Slide Number Placeholder 5">
            <a:extLst>
              <a:ext uri="{FF2B5EF4-FFF2-40B4-BE49-F238E27FC236}">
                <a16:creationId xmlns:a16="http://schemas.microsoft.com/office/drawing/2014/main" id="{989B50AC-A745-2E1B-C16D-7869DEC232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35F8B5-3C25-4B84-BFDA-09D956F63214}" type="slidenum">
              <a:rPr lang="ru-RU" altLang="en-US">
                <a:solidFill>
                  <a:srgbClr val="FFFFCC"/>
                </a:solidFill>
              </a:rPr>
              <a:pPr/>
              <a:t>47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4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9CD8D327-10F3-1BA3-DE65-D76762B401C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წნევა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ზედაპირის პერპენდიკულარულად ფართობის ერთეულზე მოქმედ ძალას წნევა ეწოდება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P = F / S</a:t>
            </a:r>
            <a:endParaRPr lang="ka-GE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P -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წნევა,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F -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ძალა,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S -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ფართობი</a:t>
            </a:r>
          </a:p>
          <a:p>
            <a:pPr eaLnBrk="1" hangingPunct="1">
              <a:buFontTx/>
              <a:buNone/>
            </a:pP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	ყურადღებით: არ აგვერიოს იმპულსში</a:t>
            </a:r>
          </a:p>
          <a:p>
            <a:pPr eaLnBrk="1" hangingPunct="1">
              <a:buFontTx/>
              <a:buNone/>
            </a:pPr>
            <a:endParaRPr lang="ka-GE" altLang="en-US" sz="2800" b="1" i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ერთეული (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SI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: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ნიუტონი/მ</a:t>
            </a:r>
            <a:r>
              <a:rPr lang="ka-GE" altLang="en-US" sz="2800" b="1" baseline="3000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=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პასკალი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0616A428-77F0-226A-E6A9-79D9D30B2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895600"/>
            <a:ext cx="2209800" cy="8382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0" name="Footer Placeholder 2">
            <a:extLst>
              <a:ext uri="{FF2B5EF4-FFF2-40B4-BE49-F238E27FC236}">
                <a16:creationId xmlns:a16="http://schemas.microsoft.com/office/drawing/2014/main" id="{8EBB22E2-E30C-7E57-FB43-326832E7D7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9221" name="Slide Number Placeholder 3">
            <a:extLst>
              <a:ext uri="{FF2B5EF4-FFF2-40B4-BE49-F238E27FC236}">
                <a16:creationId xmlns:a16="http://schemas.microsoft.com/office/drawing/2014/main" id="{272E9B51-D173-2455-1BAC-892AD7C035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D5A604-24D1-43DA-B866-BB65C0B4789B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13C24F28-CFAA-9B32-4640-9C1CAB38ACA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წნევა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მუდმივი ძალის შემთხვევაში ფართობის შემცირება იწვევს წნევის ზრდას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შევამციროთ მოქმედების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ზედაპირის ფართი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</p:txBody>
      </p:sp>
      <p:pic>
        <p:nvPicPr>
          <p:cNvPr id="10243" name="Picture 4" descr="imagesCARNVPGC">
            <a:extLst>
              <a:ext uri="{FF2B5EF4-FFF2-40B4-BE49-F238E27FC236}">
                <a16:creationId xmlns:a16="http://schemas.microsoft.com/office/drawing/2014/main" id="{2D725B5F-2FD9-9D9B-6943-CA4DA8A4D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79675"/>
            <a:ext cx="35814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Sewing_Needle">
            <a:extLst>
              <a:ext uri="{FF2B5EF4-FFF2-40B4-BE49-F238E27FC236}">
                <a16:creationId xmlns:a16="http://schemas.microsoft.com/office/drawing/2014/main" id="{DD589C7E-7E8B-198E-22D7-6F809DE0C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180022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SuperStock_1538R-61291">
            <a:extLst>
              <a:ext uri="{FF2B5EF4-FFF2-40B4-BE49-F238E27FC236}">
                <a16:creationId xmlns:a16="http://schemas.microsoft.com/office/drawing/2014/main" id="{CB33C13C-CB16-868E-6F67-1FE591F6C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724400"/>
            <a:ext cx="25146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Footer Placeholder 2">
            <a:extLst>
              <a:ext uri="{FF2B5EF4-FFF2-40B4-BE49-F238E27FC236}">
                <a16:creationId xmlns:a16="http://schemas.microsoft.com/office/drawing/2014/main" id="{B7B4DC44-BF95-66EE-8A94-34AA1AEC14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0247" name="Slide Number Placeholder 3">
            <a:extLst>
              <a:ext uri="{FF2B5EF4-FFF2-40B4-BE49-F238E27FC236}">
                <a16:creationId xmlns:a16="http://schemas.microsoft.com/office/drawing/2014/main" id="{78D09C02-123D-CEB3-EF38-D8168771FC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1D4620-350F-4FFD-9C9F-CCB38002FCF3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077440D2-8EDD-600E-006A-00A7273D602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წნევა სითხეებში</a:t>
            </a:r>
          </a:p>
          <a:p>
            <a:pPr eaLnBrk="1" hangingPunct="1">
              <a:buFontTx/>
              <a:buNone/>
            </a:pP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სითხე (ან აირი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მოქმედებს ჭურჭლის კედელზე ძალით, რომელიც უდრის სითხის წნევისა და ზედაპირის ფართობის ნამრავლს, ხოლო მიმართულია ზედაპირის პერპენდიკულარულად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F = P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S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n</a:t>
            </a:r>
            <a:endParaRPr lang="ka-GE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n -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ზედაპირის მართობული ერთეულოვანი ვექტორი</a:t>
            </a:r>
          </a:p>
        </p:txBody>
      </p:sp>
      <p:sp>
        <p:nvSpPr>
          <p:cNvPr id="11267" name="AutoShape 6">
            <a:extLst>
              <a:ext uri="{FF2B5EF4-FFF2-40B4-BE49-F238E27FC236}">
                <a16:creationId xmlns:a16="http://schemas.microsoft.com/office/drawing/2014/main" id="{32328629-FB60-0B9C-319F-2580A0E63D43}"/>
              </a:ext>
            </a:extLst>
          </p:cNvPr>
          <p:cNvSpPr>
            <a:spLocks noChangeArrowheads="1"/>
          </p:cNvSpPr>
          <p:nvPr/>
        </p:nvSpPr>
        <p:spPr bwMode="auto">
          <a:xfrm rot="1316922">
            <a:off x="2743200" y="4343400"/>
            <a:ext cx="1828800" cy="685800"/>
          </a:xfrm>
          <a:prstGeom prst="diamond">
            <a:avLst/>
          </a:prstGeom>
          <a:solidFill>
            <a:schemeClr val="accent1"/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8" name="Line 5">
            <a:extLst>
              <a:ext uri="{FF2B5EF4-FFF2-40B4-BE49-F238E27FC236}">
                <a16:creationId xmlns:a16="http://schemas.microsoft.com/office/drawing/2014/main" id="{E0C80DFB-53D3-E949-9477-2F86C12069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810000"/>
            <a:ext cx="609600" cy="838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9" name="Text Box 7">
            <a:extLst>
              <a:ext uri="{FF2B5EF4-FFF2-40B4-BE49-F238E27FC236}">
                <a16:creationId xmlns:a16="http://schemas.microsoft.com/office/drawing/2014/main" id="{E3E463B1-60BC-4A5A-40ED-027564257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9624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F</a:t>
            </a:r>
            <a:endParaRPr lang="ru-RU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0" name="Text Box 8">
            <a:extLst>
              <a:ext uri="{FF2B5EF4-FFF2-40B4-BE49-F238E27FC236}">
                <a16:creationId xmlns:a16="http://schemas.microsoft.com/office/drawing/2014/main" id="{D6E6B50F-4592-8FAD-035E-40316FFCA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733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1271" name="Text Box 9">
            <a:extLst>
              <a:ext uri="{FF2B5EF4-FFF2-40B4-BE49-F238E27FC236}">
                <a16:creationId xmlns:a16="http://schemas.microsoft.com/office/drawing/2014/main" id="{8F67552C-F4A2-33D1-4FD5-A4A950221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105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1272" name="Text Box 10">
            <a:extLst>
              <a:ext uri="{FF2B5EF4-FFF2-40B4-BE49-F238E27FC236}">
                <a16:creationId xmlns:a16="http://schemas.microsoft.com/office/drawing/2014/main" id="{E717AB3E-F366-4142-477D-C6B7EA807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1273" name="Text Box 11">
            <a:extLst>
              <a:ext uri="{FF2B5EF4-FFF2-40B4-BE49-F238E27FC236}">
                <a16:creationId xmlns:a16="http://schemas.microsoft.com/office/drawing/2014/main" id="{3EBDAE81-D496-D085-392B-2565694F9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105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1274" name="Footer Placeholder 2">
            <a:extLst>
              <a:ext uri="{FF2B5EF4-FFF2-40B4-BE49-F238E27FC236}">
                <a16:creationId xmlns:a16="http://schemas.microsoft.com/office/drawing/2014/main" id="{A844BF94-1CCF-4FB5-AD78-C6E11A90BC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1275" name="Slide Number Placeholder 3">
            <a:extLst>
              <a:ext uri="{FF2B5EF4-FFF2-40B4-BE49-F238E27FC236}">
                <a16:creationId xmlns:a16="http://schemas.microsoft.com/office/drawing/2014/main" id="{431F4EA1-CCF4-64E6-B7AE-06B9094D05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4D7FD4-F237-49F9-92DD-BF26ABC84FFC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655EFB95-3056-4623-ACF0-FF33E81388F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წნევა სითხეებში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ცვალებადი წნევა სითხეში შეიძლება განისაზღვროს მცირე ზედაპირზე მოქმედი ძალით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P =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F</a:t>
            </a:r>
            <a:r>
              <a:rPr lang="ka-GE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┴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/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S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წნევა მოქმედებს ზედაპირზე</a:t>
            </a:r>
          </a:p>
          <a:p>
            <a:pPr eaLnBrk="1" hangingPunct="1">
              <a:buFontTx/>
              <a:buNone/>
            </a:pPr>
            <a:r>
              <a:rPr lang="ka-GE" altLang="en-US" sz="20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en-US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წნევა ერთ წერტილში:</a:t>
            </a: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P =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F</a:t>
            </a:r>
            <a:r>
              <a:rPr lang="ka-GE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┴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/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S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, 	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S→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0 	(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P = dF</a:t>
            </a:r>
            <a:r>
              <a:rPr lang="ka-GE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┴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/dS 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73ADF5ED-1825-FBFC-F0FA-BF204EC8D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895600"/>
            <a:ext cx="2895600" cy="9144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2" name="Footer Placeholder 2">
            <a:extLst>
              <a:ext uri="{FF2B5EF4-FFF2-40B4-BE49-F238E27FC236}">
                <a16:creationId xmlns:a16="http://schemas.microsoft.com/office/drawing/2014/main" id="{12948B21-304F-681E-0F8B-D21541CBF9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2293" name="Slide Number Placeholder 3">
            <a:extLst>
              <a:ext uri="{FF2B5EF4-FFF2-40B4-BE49-F238E27FC236}">
                <a16:creationId xmlns:a16="http://schemas.microsoft.com/office/drawing/2014/main" id="{C822411B-F56E-0A51-761C-4117A2543F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661BD7-176E-46EC-978D-C3D3DDED71D8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73C22150-44FE-F4AF-CC6B-D501E5ED1EF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ჰიდროსტატიკა</a:t>
            </a:r>
          </a:p>
          <a:p>
            <a:pPr eaLnBrk="1" hangingPunct="1">
              <a:buFontTx/>
              <a:buNone/>
            </a:pP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ჰიდროსტატიკური მდგომარეობა: უძრავი სითხეები წონასწორობაში</a:t>
            </a:r>
          </a:p>
          <a:p>
            <a:pPr eaLnBrk="1" hangingPunct="1">
              <a:buFontTx/>
              <a:buNone/>
            </a:pPr>
            <a:r>
              <a:rPr lang="ka-GE" altLang="en-US" sz="20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ნებისმიერ ზედაპირზე სითხის შიგნით მოქმედი ძალების ჯამი ნულია.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–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P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S n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–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S n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n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–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			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= P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endParaRPr lang="ka-GE" altLang="en-US" sz="2800" b="1" baseline="-250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ჰიდროსტატიკური წონასწორობის პირობა</a:t>
            </a:r>
          </a:p>
        </p:txBody>
      </p:sp>
      <p:sp>
        <p:nvSpPr>
          <p:cNvPr id="13315" name="Line 6">
            <a:extLst>
              <a:ext uri="{FF2B5EF4-FFF2-40B4-BE49-F238E27FC236}">
                <a16:creationId xmlns:a16="http://schemas.microsoft.com/office/drawing/2014/main" id="{8E4F5B1C-930A-90A5-E772-8783A44CAC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00" y="5029200"/>
            <a:ext cx="1143000" cy="457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6" name="AutoShape 4">
            <a:extLst>
              <a:ext uri="{FF2B5EF4-FFF2-40B4-BE49-F238E27FC236}">
                <a16:creationId xmlns:a16="http://schemas.microsoft.com/office/drawing/2014/main" id="{3E10E351-7FD0-3EFE-12B9-726D6DDC4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114800"/>
            <a:ext cx="1219200" cy="1752600"/>
          </a:xfrm>
          <a:prstGeom prst="diamond">
            <a:avLst/>
          </a:prstGeom>
          <a:solidFill>
            <a:schemeClr val="accent1"/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82CE9F3B-C997-1AC2-71DF-207E9DD931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4495800"/>
            <a:ext cx="1066800" cy="457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8" name="Text Box 7">
            <a:extLst>
              <a:ext uri="{FF2B5EF4-FFF2-40B4-BE49-F238E27FC236}">
                <a16:creationId xmlns:a16="http://schemas.microsoft.com/office/drawing/2014/main" id="{844C9A00-B943-329C-BB87-047D5B3A6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862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endParaRPr lang="ru-RU" altLang="en-US" sz="2800" b="1" baseline="-25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9" name="Text Box 8">
            <a:extLst>
              <a:ext uri="{FF2B5EF4-FFF2-40B4-BE49-F238E27FC236}">
                <a16:creationId xmlns:a16="http://schemas.microsoft.com/office/drawing/2014/main" id="{F2F5DAB9-B036-8C2C-93EB-08DA685AD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7244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endParaRPr lang="ru-RU" altLang="en-US" sz="2800" b="1" baseline="-25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0" name="Text Box 9">
            <a:extLst>
              <a:ext uri="{FF2B5EF4-FFF2-40B4-BE49-F238E27FC236}">
                <a16:creationId xmlns:a16="http://schemas.microsoft.com/office/drawing/2014/main" id="{122849BC-6B9F-E054-2C1F-C06A07B5B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657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3321" name="Text Box 10">
            <a:extLst>
              <a:ext uri="{FF2B5EF4-FFF2-40B4-BE49-F238E27FC236}">
                <a16:creationId xmlns:a16="http://schemas.microsoft.com/office/drawing/2014/main" id="{CB7126D5-EB39-8B5E-35A7-19A30A396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495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3322" name="Footer Placeholder 2">
            <a:extLst>
              <a:ext uri="{FF2B5EF4-FFF2-40B4-BE49-F238E27FC236}">
                <a16:creationId xmlns:a16="http://schemas.microsoft.com/office/drawing/2014/main" id="{7AA310DD-3E5D-2A7A-79D2-389D652D02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12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3323" name="Slide Number Placeholder 3">
            <a:extLst>
              <a:ext uri="{FF2B5EF4-FFF2-40B4-BE49-F238E27FC236}">
                <a16:creationId xmlns:a16="http://schemas.microsoft.com/office/drawing/2014/main" id="{6B374DAC-9FF6-39AA-06D8-C004D2B7A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D4F12D-CF3B-4841-93FE-4B7CFC5F8CF4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13324" name="Text Box 10">
            <a:extLst>
              <a:ext uri="{FF2B5EF4-FFF2-40B4-BE49-F238E27FC236}">
                <a16:creationId xmlns:a16="http://schemas.microsoft.com/office/drawing/2014/main" id="{8DE341D4-2FA2-261C-4ACE-1D131D985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97033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3325" name="Text Box 10">
            <a:extLst>
              <a:ext uri="{FF2B5EF4-FFF2-40B4-BE49-F238E27FC236}">
                <a16:creationId xmlns:a16="http://schemas.microsoft.com/office/drawing/2014/main" id="{77D64DAC-1646-6977-BCEF-B538A0BB5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399573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3326" name="Text Box 10">
            <a:extLst>
              <a:ext uri="{FF2B5EF4-FFF2-40B4-BE49-F238E27FC236}">
                <a16:creationId xmlns:a16="http://schemas.microsoft.com/office/drawing/2014/main" id="{8FC9DFCC-6996-C4CD-E9AD-2CE188217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572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3327" name="Text Box 10">
            <a:extLst>
              <a:ext uri="{FF2B5EF4-FFF2-40B4-BE49-F238E27FC236}">
                <a16:creationId xmlns:a16="http://schemas.microsoft.com/office/drawing/2014/main" id="{B91F636A-9EB9-56A1-EFBD-D97D4D5B5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4525963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3328" name="Text Box 10">
            <a:extLst>
              <a:ext uri="{FF2B5EF4-FFF2-40B4-BE49-F238E27FC236}">
                <a16:creationId xmlns:a16="http://schemas.microsoft.com/office/drawing/2014/main" id="{7BFC8AEB-2959-7EF6-6A36-4A240C0BE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1323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3329" name="Text Box 10">
            <a:extLst>
              <a:ext uri="{FF2B5EF4-FFF2-40B4-BE49-F238E27FC236}">
                <a16:creationId xmlns:a16="http://schemas.microsoft.com/office/drawing/2014/main" id="{D8449ACD-65CB-71D8-3223-9B28E276F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513873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2099</TotalTime>
  <Words>2630</Words>
  <Application>Microsoft Office PowerPoint</Application>
  <PresentationFormat>On-screen Show (4:3)</PresentationFormat>
  <Paragraphs>510</Paragraphs>
  <Slides>47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Sylfaen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Aleko</dc:creator>
  <cp:lastModifiedBy>Alexander Tevzadze</cp:lastModifiedBy>
  <cp:revision>584</cp:revision>
  <cp:lastPrinted>2025-12-08T06:38:34Z</cp:lastPrinted>
  <dcterms:created xsi:type="dcterms:W3CDTF">1601-01-01T00:00:00Z</dcterms:created>
  <dcterms:modified xsi:type="dcterms:W3CDTF">2025-12-22T06:23:34Z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