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04" r:id="rId2"/>
    <p:sldId id="352" r:id="rId3"/>
    <p:sldId id="353" r:id="rId4"/>
    <p:sldId id="354" r:id="rId5"/>
    <p:sldId id="355" r:id="rId6"/>
    <p:sldId id="356" r:id="rId7"/>
    <p:sldId id="357" r:id="rId8"/>
    <p:sldId id="358" r:id="rId9"/>
    <p:sldId id="359" r:id="rId10"/>
    <p:sldId id="360" r:id="rId11"/>
    <p:sldId id="361" r:id="rId12"/>
    <p:sldId id="362" r:id="rId13"/>
    <p:sldId id="363" r:id="rId14"/>
    <p:sldId id="364" r:id="rId15"/>
    <p:sldId id="365" r:id="rId16"/>
    <p:sldId id="366" r:id="rId17"/>
    <p:sldId id="367" r:id="rId18"/>
    <p:sldId id="368" r:id="rId19"/>
    <p:sldId id="369" r:id="rId20"/>
    <p:sldId id="370" r:id="rId21"/>
    <p:sldId id="371" r:id="rId22"/>
    <p:sldId id="372" r:id="rId23"/>
    <p:sldId id="373" r:id="rId24"/>
    <p:sldId id="374" r:id="rId25"/>
    <p:sldId id="398" r:id="rId26"/>
    <p:sldId id="375" r:id="rId27"/>
    <p:sldId id="376" r:id="rId28"/>
    <p:sldId id="377" r:id="rId29"/>
    <p:sldId id="378" r:id="rId30"/>
    <p:sldId id="379" r:id="rId31"/>
    <p:sldId id="380" r:id="rId32"/>
    <p:sldId id="381" r:id="rId33"/>
    <p:sldId id="382" r:id="rId34"/>
    <p:sldId id="383" r:id="rId35"/>
    <p:sldId id="384" r:id="rId36"/>
    <p:sldId id="385" r:id="rId37"/>
    <p:sldId id="386" r:id="rId38"/>
    <p:sldId id="387" r:id="rId39"/>
    <p:sldId id="397" r:id="rId40"/>
    <p:sldId id="395" r:id="rId41"/>
    <p:sldId id="388" r:id="rId42"/>
    <p:sldId id="389" r:id="rId43"/>
    <p:sldId id="390" r:id="rId44"/>
    <p:sldId id="391" r:id="rId45"/>
    <p:sldId id="392" r:id="rId46"/>
    <p:sldId id="393" r:id="rId47"/>
    <p:sldId id="394" r:id="rId48"/>
  </p:sldIdLst>
  <p:sldSz cx="9144000" cy="6858000" type="screen4x3"/>
  <p:notesSz cx="10234613" cy="710406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8" userDrawn="1">
          <p15:clr>
            <a:srgbClr val="A4A3A4"/>
          </p15:clr>
        </p15:guide>
        <p15:guide id="2" pos="322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3399"/>
    <a:srgbClr val="FF66FF"/>
    <a:srgbClr val="FF99FF"/>
    <a:srgbClr val="FFFFCC"/>
    <a:srgbClr val="FFCCFF"/>
    <a:srgbClr val="00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FB4708-F8F4-48A8-B063-8C48A0A7666C}" v="73" dt="2026-01-12T07:53:51.5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9" autoAdjust="0"/>
    <p:restoredTop sz="77555" autoAdjust="0"/>
  </p:normalViewPr>
  <p:slideViewPr>
    <p:cSldViewPr>
      <p:cViewPr varScale="1">
        <p:scale>
          <a:sx n="102" d="100"/>
          <a:sy n="102" d="100"/>
        </p:scale>
        <p:origin x="1884" y="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104"/>
    </p:cViewPr>
  </p:sorterViewPr>
  <p:notesViewPr>
    <p:cSldViewPr>
      <p:cViewPr>
        <p:scale>
          <a:sx n="75" d="100"/>
          <a:sy n="75" d="100"/>
        </p:scale>
        <p:origin x="2274" y="66"/>
      </p:cViewPr>
      <p:guideLst>
        <p:guide orient="horz" pos="2238"/>
        <p:guide pos="322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er Tevzadze" userId="a8cef4de59c3fb7d" providerId="LiveId" clId="{001FE859-3AA9-48C1-9318-DA584DD888EC}"/>
    <pc:docChg chg="undo redo custSel addSld delSld modSld sldOrd">
      <pc:chgData name="Alexander Tevzadze" userId="a8cef4de59c3fb7d" providerId="LiveId" clId="{001FE859-3AA9-48C1-9318-DA584DD888EC}" dt="2026-01-12T07:53:51.569" v="5507" actId="14100"/>
      <pc:docMkLst>
        <pc:docMk/>
      </pc:docMkLst>
      <pc:sldChg chg="modSp mod">
        <pc:chgData name="Alexander Tevzadze" userId="a8cef4de59c3fb7d" providerId="LiveId" clId="{001FE859-3AA9-48C1-9318-DA584DD888EC}" dt="2026-01-12T07:14:12.591" v="5063" actId="20577"/>
        <pc:sldMkLst>
          <pc:docMk/>
          <pc:sldMk cId="0" sldId="304"/>
        </pc:sldMkLst>
        <pc:spChg chg="mod">
          <ac:chgData name="Alexander Tevzadze" userId="a8cef4de59c3fb7d" providerId="LiveId" clId="{001FE859-3AA9-48C1-9318-DA584DD888EC}" dt="2026-01-12T07:14:12.591" v="5063" actId="20577"/>
          <ac:spMkLst>
            <pc:docMk/>
            <pc:sldMk cId="0" sldId="304"/>
            <ac:spMk id="5123" creationId="{C642BC4D-5784-E776-4B8B-EB11F715793C}"/>
          </ac:spMkLst>
        </pc:spChg>
      </pc:sldChg>
      <pc:sldChg chg="del">
        <pc:chgData name="Alexander Tevzadze" userId="a8cef4de59c3fb7d" providerId="LiveId" clId="{001FE859-3AA9-48C1-9318-DA584DD888EC}" dt="2026-01-12T07:13:25.908" v="5051" actId="47"/>
        <pc:sldMkLst>
          <pc:docMk/>
          <pc:sldMk cId="0" sldId="306"/>
        </pc:sldMkLst>
      </pc:sldChg>
      <pc:sldChg chg="del">
        <pc:chgData name="Alexander Tevzadze" userId="a8cef4de59c3fb7d" providerId="LiveId" clId="{001FE859-3AA9-48C1-9318-DA584DD888EC}" dt="2026-01-12T07:13:26.564" v="5052" actId="47"/>
        <pc:sldMkLst>
          <pc:docMk/>
          <pc:sldMk cId="0" sldId="307"/>
        </pc:sldMkLst>
      </pc:sldChg>
      <pc:sldChg chg="del">
        <pc:chgData name="Alexander Tevzadze" userId="a8cef4de59c3fb7d" providerId="LiveId" clId="{001FE859-3AA9-48C1-9318-DA584DD888EC}" dt="2026-01-12T07:13:27.158" v="5053" actId="47"/>
        <pc:sldMkLst>
          <pc:docMk/>
          <pc:sldMk cId="0" sldId="308"/>
        </pc:sldMkLst>
      </pc:sldChg>
      <pc:sldChg chg="del">
        <pc:chgData name="Alexander Tevzadze" userId="a8cef4de59c3fb7d" providerId="LiveId" clId="{001FE859-3AA9-48C1-9318-DA584DD888EC}" dt="2026-01-12T07:13:27.767" v="5054" actId="47"/>
        <pc:sldMkLst>
          <pc:docMk/>
          <pc:sldMk cId="0" sldId="309"/>
        </pc:sldMkLst>
      </pc:sldChg>
      <pc:sldChg chg="del">
        <pc:chgData name="Alexander Tevzadze" userId="a8cef4de59c3fb7d" providerId="LiveId" clId="{001FE859-3AA9-48C1-9318-DA584DD888EC}" dt="2026-01-12T07:13:28.314" v="5055" actId="47"/>
        <pc:sldMkLst>
          <pc:docMk/>
          <pc:sldMk cId="0" sldId="310"/>
        </pc:sldMkLst>
      </pc:sldChg>
      <pc:sldChg chg="del">
        <pc:chgData name="Alexander Tevzadze" userId="a8cef4de59c3fb7d" providerId="LiveId" clId="{001FE859-3AA9-48C1-9318-DA584DD888EC}" dt="2026-01-12T07:13:17.099" v="5044" actId="47"/>
        <pc:sldMkLst>
          <pc:docMk/>
          <pc:sldMk cId="0" sldId="311"/>
        </pc:sldMkLst>
      </pc:sldChg>
      <pc:sldChg chg="del">
        <pc:chgData name="Alexander Tevzadze" userId="a8cef4de59c3fb7d" providerId="LiveId" clId="{001FE859-3AA9-48C1-9318-DA584DD888EC}" dt="2026-01-12T07:13:17.099" v="5044" actId="47"/>
        <pc:sldMkLst>
          <pc:docMk/>
          <pc:sldMk cId="0" sldId="312"/>
        </pc:sldMkLst>
      </pc:sldChg>
      <pc:sldChg chg="del">
        <pc:chgData name="Alexander Tevzadze" userId="a8cef4de59c3fb7d" providerId="LiveId" clId="{001FE859-3AA9-48C1-9318-DA584DD888EC}" dt="2026-01-12T07:13:17.099" v="5044" actId="47"/>
        <pc:sldMkLst>
          <pc:docMk/>
          <pc:sldMk cId="0" sldId="313"/>
        </pc:sldMkLst>
      </pc:sldChg>
      <pc:sldChg chg="del">
        <pc:chgData name="Alexander Tevzadze" userId="a8cef4de59c3fb7d" providerId="LiveId" clId="{001FE859-3AA9-48C1-9318-DA584DD888EC}" dt="2026-01-12T07:13:17.099" v="5044" actId="47"/>
        <pc:sldMkLst>
          <pc:docMk/>
          <pc:sldMk cId="0" sldId="314"/>
        </pc:sldMkLst>
      </pc:sldChg>
      <pc:sldChg chg="del">
        <pc:chgData name="Alexander Tevzadze" userId="a8cef4de59c3fb7d" providerId="LiveId" clId="{001FE859-3AA9-48C1-9318-DA584DD888EC}" dt="2026-01-12T07:13:17.099" v="5044" actId="47"/>
        <pc:sldMkLst>
          <pc:docMk/>
          <pc:sldMk cId="0" sldId="315"/>
        </pc:sldMkLst>
      </pc:sldChg>
      <pc:sldChg chg="del">
        <pc:chgData name="Alexander Tevzadze" userId="a8cef4de59c3fb7d" providerId="LiveId" clId="{001FE859-3AA9-48C1-9318-DA584DD888EC}" dt="2026-01-12T07:13:17.099" v="5044" actId="47"/>
        <pc:sldMkLst>
          <pc:docMk/>
          <pc:sldMk cId="0" sldId="316"/>
        </pc:sldMkLst>
      </pc:sldChg>
      <pc:sldChg chg="del">
        <pc:chgData name="Alexander Tevzadze" userId="a8cef4de59c3fb7d" providerId="LiveId" clId="{001FE859-3AA9-48C1-9318-DA584DD888EC}" dt="2026-01-12T07:13:17.099" v="5044" actId="47"/>
        <pc:sldMkLst>
          <pc:docMk/>
          <pc:sldMk cId="0" sldId="317"/>
        </pc:sldMkLst>
      </pc:sldChg>
      <pc:sldChg chg="del">
        <pc:chgData name="Alexander Tevzadze" userId="a8cef4de59c3fb7d" providerId="LiveId" clId="{001FE859-3AA9-48C1-9318-DA584DD888EC}" dt="2026-01-12T07:13:17.099" v="5044" actId="47"/>
        <pc:sldMkLst>
          <pc:docMk/>
          <pc:sldMk cId="0" sldId="318"/>
        </pc:sldMkLst>
      </pc:sldChg>
      <pc:sldChg chg="del">
        <pc:chgData name="Alexander Tevzadze" userId="a8cef4de59c3fb7d" providerId="LiveId" clId="{001FE859-3AA9-48C1-9318-DA584DD888EC}" dt="2026-01-12T07:13:17.099" v="5044" actId="47"/>
        <pc:sldMkLst>
          <pc:docMk/>
          <pc:sldMk cId="0" sldId="319"/>
        </pc:sldMkLst>
      </pc:sldChg>
      <pc:sldChg chg="del">
        <pc:chgData name="Alexander Tevzadze" userId="a8cef4de59c3fb7d" providerId="LiveId" clId="{001FE859-3AA9-48C1-9318-DA584DD888EC}" dt="2026-01-12T07:13:17.099" v="5044" actId="47"/>
        <pc:sldMkLst>
          <pc:docMk/>
          <pc:sldMk cId="0" sldId="320"/>
        </pc:sldMkLst>
      </pc:sldChg>
      <pc:sldChg chg="del">
        <pc:chgData name="Alexander Tevzadze" userId="a8cef4de59c3fb7d" providerId="LiveId" clId="{001FE859-3AA9-48C1-9318-DA584DD888EC}" dt="2026-01-12T07:13:17.099" v="5044" actId="47"/>
        <pc:sldMkLst>
          <pc:docMk/>
          <pc:sldMk cId="0" sldId="321"/>
        </pc:sldMkLst>
      </pc:sldChg>
      <pc:sldChg chg="del">
        <pc:chgData name="Alexander Tevzadze" userId="a8cef4de59c3fb7d" providerId="LiveId" clId="{001FE859-3AA9-48C1-9318-DA584DD888EC}" dt="2026-01-12T07:13:17.099" v="5044" actId="47"/>
        <pc:sldMkLst>
          <pc:docMk/>
          <pc:sldMk cId="0" sldId="322"/>
        </pc:sldMkLst>
      </pc:sldChg>
      <pc:sldChg chg="del">
        <pc:chgData name="Alexander Tevzadze" userId="a8cef4de59c3fb7d" providerId="LiveId" clId="{001FE859-3AA9-48C1-9318-DA584DD888EC}" dt="2026-01-12T07:13:19.299" v="5045" actId="47"/>
        <pc:sldMkLst>
          <pc:docMk/>
          <pc:sldMk cId="0" sldId="323"/>
        </pc:sldMkLst>
      </pc:sldChg>
      <pc:sldChg chg="del">
        <pc:chgData name="Alexander Tevzadze" userId="a8cef4de59c3fb7d" providerId="LiveId" clId="{001FE859-3AA9-48C1-9318-DA584DD888EC}" dt="2026-01-12T07:13:19.299" v="5045" actId="47"/>
        <pc:sldMkLst>
          <pc:docMk/>
          <pc:sldMk cId="0" sldId="324"/>
        </pc:sldMkLst>
      </pc:sldChg>
      <pc:sldChg chg="del">
        <pc:chgData name="Alexander Tevzadze" userId="a8cef4de59c3fb7d" providerId="LiveId" clId="{001FE859-3AA9-48C1-9318-DA584DD888EC}" dt="2026-01-12T07:13:19.299" v="5045" actId="47"/>
        <pc:sldMkLst>
          <pc:docMk/>
          <pc:sldMk cId="0" sldId="325"/>
        </pc:sldMkLst>
      </pc:sldChg>
      <pc:sldChg chg="del">
        <pc:chgData name="Alexander Tevzadze" userId="a8cef4de59c3fb7d" providerId="LiveId" clId="{001FE859-3AA9-48C1-9318-DA584DD888EC}" dt="2026-01-12T07:13:19.299" v="5045" actId="47"/>
        <pc:sldMkLst>
          <pc:docMk/>
          <pc:sldMk cId="0" sldId="326"/>
        </pc:sldMkLst>
      </pc:sldChg>
      <pc:sldChg chg="del">
        <pc:chgData name="Alexander Tevzadze" userId="a8cef4de59c3fb7d" providerId="LiveId" clId="{001FE859-3AA9-48C1-9318-DA584DD888EC}" dt="2026-01-12T07:13:19.299" v="5045" actId="47"/>
        <pc:sldMkLst>
          <pc:docMk/>
          <pc:sldMk cId="0" sldId="327"/>
        </pc:sldMkLst>
      </pc:sldChg>
      <pc:sldChg chg="del">
        <pc:chgData name="Alexander Tevzadze" userId="a8cef4de59c3fb7d" providerId="LiveId" clId="{001FE859-3AA9-48C1-9318-DA584DD888EC}" dt="2026-01-12T07:13:19.299" v="5045" actId="47"/>
        <pc:sldMkLst>
          <pc:docMk/>
          <pc:sldMk cId="0" sldId="328"/>
        </pc:sldMkLst>
      </pc:sldChg>
      <pc:sldChg chg="del">
        <pc:chgData name="Alexander Tevzadze" userId="a8cef4de59c3fb7d" providerId="LiveId" clId="{001FE859-3AA9-48C1-9318-DA584DD888EC}" dt="2026-01-12T07:13:19.299" v="5045" actId="47"/>
        <pc:sldMkLst>
          <pc:docMk/>
          <pc:sldMk cId="0" sldId="329"/>
        </pc:sldMkLst>
      </pc:sldChg>
      <pc:sldChg chg="del">
        <pc:chgData name="Alexander Tevzadze" userId="a8cef4de59c3fb7d" providerId="LiveId" clId="{001FE859-3AA9-48C1-9318-DA584DD888EC}" dt="2026-01-12T07:13:19.299" v="5045" actId="47"/>
        <pc:sldMkLst>
          <pc:docMk/>
          <pc:sldMk cId="0" sldId="330"/>
        </pc:sldMkLst>
      </pc:sldChg>
      <pc:sldChg chg="del">
        <pc:chgData name="Alexander Tevzadze" userId="a8cef4de59c3fb7d" providerId="LiveId" clId="{001FE859-3AA9-48C1-9318-DA584DD888EC}" dt="2026-01-12T07:13:19.299" v="5045" actId="47"/>
        <pc:sldMkLst>
          <pc:docMk/>
          <pc:sldMk cId="0" sldId="331"/>
        </pc:sldMkLst>
      </pc:sldChg>
      <pc:sldChg chg="del">
        <pc:chgData name="Alexander Tevzadze" userId="a8cef4de59c3fb7d" providerId="LiveId" clId="{001FE859-3AA9-48C1-9318-DA584DD888EC}" dt="2026-01-12T07:13:19.299" v="5045" actId="47"/>
        <pc:sldMkLst>
          <pc:docMk/>
          <pc:sldMk cId="0" sldId="332"/>
        </pc:sldMkLst>
      </pc:sldChg>
      <pc:sldChg chg="del">
        <pc:chgData name="Alexander Tevzadze" userId="a8cef4de59c3fb7d" providerId="LiveId" clId="{001FE859-3AA9-48C1-9318-DA584DD888EC}" dt="2026-01-12T07:13:19.299" v="5045" actId="47"/>
        <pc:sldMkLst>
          <pc:docMk/>
          <pc:sldMk cId="0" sldId="333"/>
        </pc:sldMkLst>
      </pc:sldChg>
      <pc:sldChg chg="del">
        <pc:chgData name="Alexander Tevzadze" userId="a8cef4de59c3fb7d" providerId="LiveId" clId="{001FE859-3AA9-48C1-9318-DA584DD888EC}" dt="2026-01-12T07:13:21.269" v="5046" actId="47"/>
        <pc:sldMkLst>
          <pc:docMk/>
          <pc:sldMk cId="0" sldId="334"/>
        </pc:sldMkLst>
      </pc:sldChg>
      <pc:sldChg chg="del">
        <pc:chgData name="Alexander Tevzadze" userId="a8cef4de59c3fb7d" providerId="LiveId" clId="{001FE859-3AA9-48C1-9318-DA584DD888EC}" dt="2026-01-12T07:13:21.269" v="5046" actId="47"/>
        <pc:sldMkLst>
          <pc:docMk/>
          <pc:sldMk cId="0" sldId="335"/>
        </pc:sldMkLst>
      </pc:sldChg>
      <pc:sldChg chg="del">
        <pc:chgData name="Alexander Tevzadze" userId="a8cef4de59c3fb7d" providerId="LiveId" clId="{001FE859-3AA9-48C1-9318-DA584DD888EC}" dt="2026-01-12T07:13:21.269" v="5046" actId="47"/>
        <pc:sldMkLst>
          <pc:docMk/>
          <pc:sldMk cId="0" sldId="336"/>
        </pc:sldMkLst>
      </pc:sldChg>
      <pc:sldChg chg="del">
        <pc:chgData name="Alexander Tevzadze" userId="a8cef4de59c3fb7d" providerId="LiveId" clId="{001FE859-3AA9-48C1-9318-DA584DD888EC}" dt="2026-01-12T07:13:21.269" v="5046" actId="47"/>
        <pc:sldMkLst>
          <pc:docMk/>
          <pc:sldMk cId="0" sldId="337"/>
        </pc:sldMkLst>
      </pc:sldChg>
      <pc:sldChg chg="del">
        <pc:chgData name="Alexander Tevzadze" userId="a8cef4de59c3fb7d" providerId="LiveId" clId="{001FE859-3AA9-48C1-9318-DA584DD888EC}" dt="2026-01-12T07:13:21.269" v="5046" actId="47"/>
        <pc:sldMkLst>
          <pc:docMk/>
          <pc:sldMk cId="0" sldId="338"/>
        </pc:sldMkLst>
      </pc:sldChg>
      <pc:sldChg chg="del">
        <pc:chgData name="Alexander Tevzadze" userId="a8cef4de59c3fb7d" providerId="LiveId" clId="{001FE859-3AA9-48C1-9318-DA584DD888EC}" dt="2026-01-12T07:13:21.269" v="5046" actId="47"/>
        <pc:sldMkLst>
          <pc:docMk/>
          <pc:sldMk cId="0" sldId="339"/>
        </pc:sldMkLst>
      </pc:sldChg>
      <pc:sldChg chg="del">
        <pc:chgData name="Alexander Tevzadze" userId="a8cef4de59c3fb7d" providerId="LiveId" clId="{001FE859-3AA9-48C1-9318-DA584DD888EC}" dt="2026-01-12T07:13:21.269" v="5046" actId="47"/>
        <pc:sldMkLst>
          <pc:docMk/>
          <pc:sldMk cId="0" sldId="340"/>
        </pc:sldMkLst>
      </pc:sldChg>
      <pc:sldChg chg="del">
        <pc:chgData name="Alexander Tevzadze" userId="a8cef4de59c3fb7d" providerId="LiveId" clId="{001FE859-3AA9-48C1-9318-DA584DD888EC}" dt="2026-01-12T07:13:21.269" v="5046" actId="47"/>
        <pc:sldMkLst>
          <pc:docMk/>
          <pc:sldMk cId="0" sldId="341"/>
        </pc:sldMkLst>
      </pc:sldChg>
      <pc:sldChg chg="del">
        <pc:chgData name="Alexander Tevzadze" userId="a8cef4de59c3fb7d" providerId="LiveId" clId="{001FE859-3AA9-48C1-9318-DA584DD888EC}" dt="2026-01-12T07:13:21.269" v="5046" actId="47"/>
        <pc:sldMkLst>
          <pc:docMk/>
          <pc:sldMk cId="0" sldId="342"/>
        </pc:sldMkLst>
      </pc:sldChg>
      <pc:sldChg chg="del">
        <pc:chgData name="Alexander Tevzadze" userId="a8cef4de59c3fb7d" providerId="LiveId" clId="{001FE859-3AA9-48C1-9318-DA584DD888EC}" dt="2026-01-12T07:13:21.269" v="5046" actId="47"/>
        <pc:sldMkLst>
          <pc:docMk/>
          <pc:sldMk cId="0" sldId="343"/>
        </pc:sldMkLst>
      </pc:sldChg>
      <pc:sldChg chg="del">
        <pc:chgData name="Alexander Tevzadze" userId="a8cef4de59c3fb7d" providerId="LiveId" clId="{001FE859-3AA9-48C1-9318-DA584DD888EC}" dt="2026-01-12T07:13:21.269" v="5046" actId="47"/>
        <pc:sldMkLst>
          <pc:docMk/>
          <pc:sldMk cId="0" sldId="344"/>
        </pc:sldMkLst>
      </pc:sldChg>
      <pc:sldChg chg="del">
        <pc:chgData name="Alexander Tevzadze" userId="a8cef4de59c3fb7d" providerId="LiveId" clId="{001FE859-3AA9-48C1-9318-DA584DD888EC}" dt="2026-01-12T07:13:21.269" v="5046" actId="47"/>
        <pc:sldMkLst>
          <pc:docMk/>
          <pc:sldMk cId="0" sldId="345"/>
        </pc:sldMkLst>
      </pc:sldChg>
      <pc:sldChg chg="del">
        <pc:chgData name="Alexander Tevzadze" userId="a8cef4de59c3fb7d" providerId="LiveId" clId="{001FE859-3AA9-48C1-9318-DA584DD888EC}" dt="2026-01-12T07:13:25.361" v="5050" actId="47"/>
        <pc:sldMkLst>
          <pc:docMk/>
          <pc:sldMk cId="0" sldId="346"/>
        </pc:sldMkLst>
      </pc:sldChg>
      <pc:sldChg chg="del">
        <pc:chgData name="Alexander Tevzadze" userId="a8cef4de59c3fb7d" providerId="LiveId" clId="{001FE859-3AA9-48C1-9318-DA584DD888EC}" dt="2026-01-12T07:13:24.705" v="5049" actId="47"/>
        <pc:sldMkLst>
          <pc:docMk/>
          <pc:sldMk cId="0" sldId="347"/>
        </pc:sldMkLst>
      </pc:sldChg>
      <pc:sldChg chg="del">
        <pc:chgData name="Alexander Tevzadze" userId="a8cef4de59c3fb7d" providerId="LiveId" clId="{001FE859-3AA9-48C1-9318-DA584DD888EC}" dt="2026-01-12T07:13:23.346" v="5047" actId="47"/>
        <pc:sldMkLst>
          <pc:docMk/>
          <pc:sldMk cId="0" sldId="348"/>
        </pc:sldMkLst>
      </pc:sldChg>
      <pc:sldChg chg="del">
        <pc:chgData name="Alexander Tevzadze" userId="a8cef4de59c3fb7d" providerId="LiveId" clId="{001FE859-3AA9-48C1-9318-DA584DD888EC}" dt="2026-01-12T07:13:19.299" v="5045" actId="47"/>
        <pc:sldMkLst>
          <pc:docMk/>
          <pc:sldMk cId="0" sldId="350"/>
        </pc:sldMkLst>
      </pc:sldChg>
      <pc:sldChg chg="modSp add mod">
        <pc:chgData name="Alexander Tevzadze" userId="a8cef4de59c3fb7d" providerId="LiveId" clId="{001FE859-3AA9-48C1-9318-DA584DD888EC}" dt="2026-01-12T07:14:29.740" v="5070" actId="20577"/>
        <pc:sldMkLst>
          <pc:docMk/>
          <pc:sldMk cId="0" sldId="352"/>
        </pc:sldMkLst>
        <pc:spChg chg="mod">
          <ac:chgData name="Alexander Tevzadze" userId="a8cef4de59c3fb7d" providerId="LiveId" clId="{001FE859-3AA9-48C1-9318-DA584DD888EC}" dt="2026-01-12T07:14:29.740" v="5070" actId="20577"/>
          <ac:spMkLst>
            <pc:docMk/>
            <pc:sldMk cId="0" sldId="352"/>
            <ac:spMk id="5124" creationId="{3071C8E5-DE1A-3127-76BF-D62C9EE8F960}"/>
          </ac:spMkLst>
        </pc:spChg>
      </pc:sldChg>
      <pc:sldChg chg="modSp add">
        <pc:chgData name="Alexander Tevzadze" userId="a8cef4de59c3fb7d" providerId="LiveId" clId="{001FE859-3AA9-48C1-9318-DA584DD888EC}" dt="2026-01-12T07:14:37.321" v="5071"/>
        <pc:sldMkLst>
          <pc:docMk/>
          <pc:sldMk cId="0" sldId="353"/>
        </pc:sldMkLst>
        <pc:spChg chg="mod">
          <ac:chgData name="Alexander Tevzadze" userId="a8cef4de59c3fb7d" providerId="LiveId" clId="{001FE859-3AA9-48C1-9318-DA584DD888EC}" dt="2026-01-12T07:14:37.321" v="5071"/>
          <ac:spMkLst>
            <pc:docMk/>
            <pc:sldMk cId="0" sldId="353"/>
            <ac:spMk id="6150" creationId="{20ABF46B-4AD3-0DC0-B1EA-6CFA3B948F60}"/>
          </ac:spMkLst>
        </pc:spChg>
      </pc:sldChg>
      <pc:sldChg chg="modSp add">
        <pc:chgData name="Alexander Tevzadze" userId="a8cef4de59c3fb7d" providerId="LiveId" clId="{001FE859-3AA9-48C1-9318-DA584DD888EC}" dt="2026-01-12T07:14:40.070" v="5072"/>
        <pc:sldMkLst>
          <pc:docMk/>
          <pc:sldMk cId="0" sldId="354"/>
        </pc:sldMkLst>
        <pc:spChg chg="mod">
          <ac:chgData name="Alexander Tevzadze" userId="a8cef4de59c3fb7d" providerId="LiveId" clId="{001FE859-3AA9-48C1-9318-DA584DD888EC}" dt="2026-01-12T07:14:40.070" v="5072"/>
          <ac:spMkLst>
            <pc:docMk/>
            <pc:sldMk cId="0" sldId="354"/>
            <ac:spMk id="7172" creationId="{DA7B7B75-FA51-7B9C-264A-87E9D53F6028}"/>
          </ac:spMkLst>
        </pc:spChg>
      </pc:sldChg>
      <pc:sldChg chg="modSp add">
        <pc:chgData name="Alexander Tevzadze" userId="a8cef4de59c3fb7d" providerId="LiveId" clId="{001FE859-3AA9-48C1-9318-DA584DD888EC}" dt="2026-01-12T07:14:42.762" v="5073"/>
        <pc:sldMkLst>
          <pc:docMk/>
          <pc:sldMk cId="0" sldId="355"/>
        </pc:sldMkLst>
        <pc:spChg chg="mod">
          <ac:chgData name="Alexander Tevzadze" userId="a8cef4de59c3fb7d" providerId="LiveId" clId="{001FE859-3AA9-48C1-9318-DA584DD888EC}" dt="2026-01-12T07:14:42.762" v="5073"/>
          <ac:spMkLst>
            <pc:docMk/>
            <pc:sldMk cId="0" sldId="355"/>
            <ac:spMk id="8197" creationId="{BF71C685-5A68-EC76-BEC1-796F09387F8A}"/>
          </ac:spMkLst>
        </pc:spChg>
      </pc:sldChg>
      <pc:sldChg chg="modSp add">
        <pc:chgData name="Alexander Tevzadze" userId="a8cef4de59c3fb7d" providerId="LiveId" clId="{001FE859-3AA9-48C1-9318-DA584DD888EC}" dt="2026-01-12T07:14:46.967" v="5074"/>
        <pc:sldMkLst>
          <pc:docMk/>
          <pc:sldMk cId="0" sldId="356"/>
        </pc:sldMkLst>
        <pc:spChg chg="mod">
          <ac:chgData name="Alexander Tevzadze" userId="a8cef4de59c3fb7d" providerId="LiveId" clId="{001FE859-3AA9-48C1-9318-DA584DD888EC}" dt="2026-01-12T07:14:46.967" v="5074"/>
          <ac:spMkLst>
            <pc:docMk/>
            <pc:sldMk cId="0" sldId="356"/>
            <ac:spMk id="9221" creationId="{855931F6-D098-9460-B333-6B5C93DBD228}"/>
          </ac:spMkLst>
        </pc:spChg>
      </pc:sldChg>
      <pc:sldChg chg="modSp add mod">
        <pc:chgData name="Alexander Tevzadze" userId="a8cef4de59c3fb7d" providerId="LiveId" clId="{001FE859-3AA9-48C1-9318-DA584DD888EC}" dt="2026-01-12T07:31:22.877" v="5247" actId="20577"/>
        <pc:sldMkLst>
          <pc:docMk/>
          <pc:sldMk cId="0" sldId="357"/>
        </pc:sldMkLst>
        <pc:spChg chg="mod">
          <ac:chgData name="Alexander Tevzadze" userId="a8cef4de59c3fb7d" providerId="LiveId" clId="{001FE859-3AA9-48C1-9318-DA584DD888EC}" dt="2026-01-12T07:31:22.877" v="5247" actId="20577"/>
          <ac:spMkLst>
            <pc:docMk/>
            <pc:sldMk cId="0" sldId="357"/>
            <ac:spMk id="10242" creationId="{93AFAECC-F2A7-2358-18DD-D20372C535F1}"/>
          </ac:spMkLst>
        </pc:spChg>
        <pc:spChg chg="mod">
          <ac:chgData name="Alexander Tevzadze" userId="a8cef4de59c3fb7d" providerId="LiveId" clId="{001FE859-3AA9-48C1-9318-DA584DD888EC}" dt="2026-01-12T07:14:49.748" v="5075"/>
          <ac:spMkLst>
            <pc:docMk/>
            <pc:sldMk cId="0" sldId="357"/>
            <ac:spMk id="10244" creationId="{E780603F-A50E-4E0F-4B2E-EB1D66C20EBE}"/>
          </ac:spMkLst>
        </pc:spChg>
      </pc:sldChg>
      <pc:sldChg chg="modSp add">
        <pc:chgData name="Alexander Tevzadze" userId="a8cef4de59c3fb7d" providerId="LiveId" clId="{001FE859-3AA9-48C1-9318-DA584DD888EC}" dt="2026-01-12T07:14:53.122" v="5076"/>
        <pc:sldMkLst>
          <pc:docMk/>
          <pc:sldMk cId="0" sldId="358"/>
        </pc:sldMkLst>
        <pc:spChg chg="mod">
          <ac:chgData name="Alexander Tevzadze" userId="a8cef4de59c3fb7d" providerId="LiveId" clId="{001FE859-3AA9-48C1-9318-DA584DD888EC}" dt="2026-01-12T07:14:53.122" v="5076"/>
          <ac:spMkLst>
            <pc:docMk/>
            <pc:sldMk cId="0" sldId="358"/>
            <ac:spMk id="11268" creationId="{C74F838F-2296-FF65-35BA-DDE32FA8C140}"/>
          </ac:spMkLst>
        </pc:spChg>
      </pc:sldChg>
      <pc:sldChg chg="modSp add">
        <pc:chgData name="Alexander Tevzadze" userId="a8cef4de59c3fb7d" providerId="LiveId" clId="{001FE859-3AA9-48C1-9318-DA584DD888EC}" dt="2026-01-12T07:14:56.965" v="5077"/>
        <pc:sldMkLst>
          <pc:docMk/>
          <pc:sldMk cId="0" sldId="359"/>
        </pc:sldMkLst>
        <pc:spChg chg="mod">
          <ac:chgData name="Alexander Tevzadze" userId="a8cef4de59c3fb7d" providerId="LiveId" clId="{001FE859-3AA9-48C1-9318-DA584DD888EC}" dt="2026-01-12T07:14:56.965" v="5077"/>
          <ac:spMkLst>
            <pc:docMk/>
            <pc:sldMk cId="0" sldId="359"/>
            <ac:spMk id="12294" creationId="{ACC312C3-F790-0704-37E2-7ED14E10ED40}"/>
          </ac:spMkLst>
        </pc:spChg>
      </pc:sldChg>
      <pc:sldChg chg="modSp add">
        <pc:chgData name="Alexander Tevzadze" userId="a8cef4de59c3fb7d" providerId="LiveId" clId="{001FE859-3AA9-48C1-9318-DA584DD888EC}" dt="2026-01-12T07:15:11.233" v="5078"/>
        <pc:sldMkLst>
          <pc:docMk/>
          <pc:sldMk cId="0" sldId="360"/>
        </pc:sldMkLst>
        <pc:spChg chg="mod">
          <ac:chgData name="Alexander Tevzadze" userId="a8cef4de59c3fb7d" providerId="LiveId" clId="{001FE859-3AA9-48C1-9318-DA584DD888EC}" dt="2026-01-12T07:15:11.233" v="5078"/>
          <ac:spMkLst>
            <pc:docMk/>
            <pc:sldMk cId="0" sldId="360"/>
            <ac:spMk id="13318" creationId="{B2B520C7-3D97-F106-D0B3-87F462348ACA}"/>
          </ac:spMkLst>
        </pc:spChg>
      </pc:sldChg>
      <pc:sldChg chg="modSp add mod">
        <pc:chgData name="Alexander Tevzadze" userId="a8cef4de59c3fb7d" providerId="LiveId" clId="{001FE859-3AA9-48C1-9318-DA584DD888EC}" dt="2026-01-12T07:32:29.202" v="5252" actId="207"/>
        <pc:sldMkLst>
          <pc:docMk/>
          <pc:sldMk cId="0" sldId="361"/>
        </pc:sldMkLst>
        <pc:spChg chg="mod">
          <ac:chgData name="Alexander Tevzadze" userId="a8cef4de59c3fb7d" providerId="LiveId" clId="{001FE859-3AA9-48C1-9318-DA584DD888EC}" dt="2026-01-12T07:32:29.202" v="5252" actId="207"/>
          <ac:spMkLst>
            <pc:docMk/>
            <pc:sldMk cId="0" sldId="361"/>
            <ac:spMk id="1027" creationId="{62308C27-CEE8-537F-CEE4-996579096EA0}"/>
          </ac:spMkLst>
        </pc:spChg>
        <pc:spChg chg="mod">
          <ac:chgData name="Alexander Tevzadze" userId="a8cef4de59c3fb7d" providerId="LiveId" clId="{001FE859-3AA9-48C1-9318-DA584DD888EC}" dt="2026-01-12T07:15:14.139" v="5079"/>
          <ac:spMkLst>
            <pc:docMk/>
            <pc:sldMk cId="0" sldId="361"/>
            <ac:spMk id="1030" creationId="{BE310BB0-3E28-0FF6-8074-BE1029051F16}"/>
          </ac:spMkLst>
        </pc:spChg>
      </pc:sldChg>
      <pc:sldChg chg="modSp add mod">
        <pc:chgData name="Alexander Tevzadze" userId="a8cef4de59c3fb7d" providerId="LiveId" clId="{001FE859-3AA9-48C1-9318-DA584DD888EC}" dt="2026-01-12T07:33:02.201" v="5261" actId="20577"/>
        <pc:sldMkLst>
          <pc:docMk/>
          <pc:sldMk cId="0" sldId="362"/>
        </pc:sldMkLst>
        <pc:spChg chg="mod">
          <ac:chgData name="Alexander Tevzadze" userId="a8cef4de59c3fb7d" providerId="LiveId" clId="{001FE859-3AA9-48C1-9318-DA584DD888EC}" dt="2026-01-12T07:33:02.201" v="5261" actId="20577"/>
          <ac:spMkLst>
            <pc:docMk/>
            <pc:sldMk cId="0" sldId="362"/>
            <ac:spMk id="14338" creationId="{8AFE1474-7C80-8C7A-B34C-4477569ADEC1}"/>
          </ac:spMkLst>
        </pc:spChg>
        <pc:spChg chg="mod">
          <ac:chgData name="Alexander Tevzadze" userId="a8cef4de59c3fb7d" providerId="LiveId" clId="{001FE859-3AA9-48C1-9318-DA584DD888EC}" dt="2026-01-12T07:15:16.546" v="5080"/>
          <ac:spMkLst>
            <pc:docMk/>
            <pc:sldMk cId="0" sldId="362"/>
            <ac:spMk id="14340" creationId="{4CEDE7E1-37C7-C50D-CFC2-061BE563E4B1}"/>
          </ac:spMkLst>
        </pc:spChg>
      </pc:sldChg>
      <pc:sldChg chg="modSp add">
        <pc:chgData name="Alexander Tevzadze" userId="a8cef4de59c3fb7d" providerId="LiveId" clId="{001FE859-3AA9-48C1-9318-DA584DD888EC}" dt="2026-01-12T07:15:19.390" v="5081"/>
        <pc:sldMkLst>
          <pc:docMk/>
          <pc:sldMk cId="0" sldId="363"/>
        </pc:sldMkLst>
        <pc:spChg chg="mod">
          <ac:chgData name="Alexander Tevzadze" userId="a8cef4de59c3fb7d" providerId="LiveId" clId="{001FE859-3AA9-48C1-9318-DA584DD888EC}" dt="2026-01-12T07:15:19.390" v="5081"/>
          <ac:spMkLst>
            <pc:docMk/>
            <pc:sldMk cId="0" sldId="363"/>
            <ac:spMk id="15379" creationId="{E35CD8E4-F78B-7C71-0A3B-915E0A045A80}"/>
          </ac:spMkLst>
        </pc:spChg>
      </pc:sldChg>
      <pc:sldChg chg="modSp add">
        <pc:chgData name="Alexander Tevzadze" userId="a8cef4de59c3fb7d" providerId="LiveId" clId="{001FE859-3AA9-48C1-9318-DA584DD888EC}" dt="2026-01-12T07:15:22.222" v="5082"/>
        <pc:sldMkLst>
          <pc:docMk/>
          <pc:sldMk cId="0" sldId="364"/>
        </pc:sldMkLst>
        <pc:spChg chg="mod">
          <ac:chgData name="Alexander Tevzadze" userId="a8cef4de59c3fb7d" providerId="LiveId" clId="{001FE859-3AA9-48C1-9318-DA584DD888EC}" dt="2026-01-12T07:15:22.222" v="5082"/>
          <ac:spMkLst>
            <pc:docMk/>
            <pc:sldMk cId="0" sldId="364"/>
            <ac:spMk id="16391" creationId="{AA81D0BB-87D4-E3EE-1DD1-CF25C391B96F}"/>
          </ac:spMkLst>
        </pc:spChg>
      </pc:sldChg>
      <pc:sldChg chg="modSp add mod">
        <pc:chgData name="Alexander Tevzadze" userId="a8cef4de59c3fb7d" providerId="LiveId" clId="{001FE859-3AA9-48C1-9318-DA584DD888EC}" dt="2026-01-12T07:35:56.658" v="5262" actId="113"/>
        <pc:sldMkLst>
          <pc:docMk/>
          <pc:sldMk cId="0" sldId="365"/>
        </pc:sldMkLst>
        <pc:spChg chg="mod">
          <ac:chgData name="Alexander Tevzadze" userId="a8cef4de59c3fb7d" providerId="LiveId" clId="{001FE859-3AA9-48C1-9318-DA584DD888EC}" dt="2026-01-12T07:35:56.658" v="5262" actId="113"/>
          <ac:spMkLst>
            <pc:docMk/>
            <pc:sldMk cId="0" sldId="365"/>
            <ac:spMk id="17410" creationId="{7C48396D-B648-62FE-45D4-12A913E51C24}"/>
          </ac:spMkLst>
        </pc:spChg>
        <pc:spChg chg="mod">
          <ac:chgData name="Alexander Tevzadze" userId="a8cef4de59c3fb7d" providerId="LiveId" clId="{001FE859-3AA9-48C1-9318-DA584DD888EC}" dt="2026-01-12T07:15:24.643" v="5083"/>
          <ac:spMkLst>
            <pc:docMk/>
            <pc:sldMk cId="0" sldId="365"/>
            <ac:spMk id="17415" creationId="{E03BDCE0-DB5D-2C49-A466-7A14478E1018}"/>
          </ac:spMkLst>
        </pc:spChg>
      </pc:sldChg>
      <pc:sldChg chg="modSp add mod">
        <pc:chgData name="Alexander Tevzadze" userId="a8cef4de59c3fb7d" providerId="LiveId" clId="{001FE859-3AA9-48C1-9318-DA584DD888EC}" dt="2026-01-12T07:39:39.948" v="5353" actId="1036"/>
        <pc:sldMkLst>
          <pc:docMk/>
          <pc:sldMk cId="0" sldId="366"/>
        </pc:sldMkLst>
        <pc:spChg chg="mod">
          <ac:chgData name="Alexander Tevzadze" userId="a8cef4de59c3fb7d" providerId="LiveId" clId="{001FE859-3AA9-48C1-9318-DA584DD888EC}" dt="2026-01-12T07:39:36.975" v="5347" actId="404"/>
          <ac:spMkLst>
            <pc:docMk/>
            <pc:sldMk cId="0" sldId="366"/>
            <ac:spMk id="18434" creationId="{72075E9A-E7B1-FD96-F7EA-F0F585049489}"/>
          </ac:spMkLst>
        </pc:spChg>
        <pc:spChg chg="mod">
          <ac:chgData name="Alexander Tevzadze" userId="a8cef4de59c3fb7d" providerId="LiveId" clId="{001FE859-3AA9-48C1-9318-DA584DD888EC}" dt="2026-01-12T07:15:27.643" v="5084"/>
          <ac:spMkLst>
            <pc:docMk/>
            <pc:sldMk cId="0" sldId="366"/>
            <ac:spMk id="18438" creationId="{17DB7C30-B129-9693-8C6B-49A9E0FCA038}"/>
          </ac:spMkLst>
        </pc:spChg>
        <pc:picChg chg="mod">
          <ac:chgData name="Alexander Tevzadze" userId="a8cef4de59c3fb7d" providerId="LiveId" clId="{001FE859-3AA9-48C1-9318-DA584DD888EC}" dt="2026-01-12T07:39:39.948" v="5353" actId="1036"/>
          <ac:picMkLst>
            <pc:docMk/>
            <pc:sldMk cId="0" sldId="366"/>
            <ac:picMk id="18435" creationId="{F6C46878-D285-27AE-96C3-6AD3B08470A7}"/>
          </ac:picMkLst>
        </pc:picChg>
        <pc:picChg chg="mod">
          <ac:chgData name="Alexander Tevzadze" userId="a8cef4de59c3fb7d" providerId="LiveId" clId="{001FE859-3AA9-48C1-9318-DA584DD888EC}" dt="2026-01-12T07:39:39.948" v="5353" actId="1036"/>
          <ac:picMkLst>
            <pc:docMk/>
            <pc:sldMk cId="0" sldId="366"/>
            <ac:picMk id="18436" creationId="{52E26822-5101-46BC-1DE7-7CC18C99C500}"/>
          </ac:picMkLst>
        </pc:picChg>
      </pc:sldChg>
      <pc:sldChg chg="modSp add">
        <pc:chgData name="Alexander Tevzadze" userId="a8cef4de59c3fb7d" providerId="LiveId" clId="{001FE859-3AA9-48C1-9318-DA584DD888EC}" dt="2026-01-12T07:15:30.799" v="5085"/>
        <pc:sldMkLst>
          <pc:docMk/>
          <pc:sldMk cId="0" sldId="367"/>
        </pc:sldMkLst>
        <pc:spChg chg="mod">
          <ac:chgData name="Alexander Tevzadze" userId="a8cef4de59c3fb7d" providerId="LiveId" clId="{001FE859-3AA9-48C1-9318-DA584DD888EC}" dt="2026-01-12T07:15:30.799" v="5085"/>
          <ac:spMkLst>
            <pc:docMk/>
            <pc:sldMk cId="0" sldId="367"/>
            <ac:spMk id="19472" creationId="{15F6D374-66A0-6AEB-1C48-D6C61420D882}"/>
          </ac:spMkLst>
        </pc:spChg>
      </pc:sldChg>
      <pc:sldChg chg="modSp add">
        <pc:chgData name="Alexander Tevzadze" userId="a8cef4de59c3fb7d" providerId="LiveId" clId="{001FE859-3AA9-48C1-9318-DA584DD888EC}" dt="2026-01-12T07:15:33.627" v="5086"/>
        <pc:sldMkLst>
          <pc:docMk/>
          <pc:sldMk cId="0" sldId="368"/>
        </pc:sldMkLst>
        <pc:spChg chg="mod">
          <ac:chgData name="Alexander Tevzadze" userId="a8cef4de59c3fb7d" providerId="LiveId" clId="{001FE859-3AA9-48C1-9318-DA584DD888EC}" dt="2026-01-12T07:15:33.627" v="5086"/>
          <ac:spMkLst>
            <pc:docMk/>
            <pc:sldMk cId="0" sldId="368"/>
            <ac:spMk id="20496" creationId="{F3967B5B-33EA-AD71-A732-8EC77C5F7A10}"/>
          </ac:spMkLst>
        </pc:spChg>
      </pc:sldChg>
      <pc:sldChg chg="modSp add">
        <pc:chgData name="Alexander Tevzadze" userId="a8cef4de59c3fb7d" providerId="LiveId" clId="{001FE859-3AA9-48C1-9318-DA584DD888EC}" dt="2026-01-12T07:15:36.829" v="5087"/>
        <pc:sldMkLst>
          <pc:docMk/>
          <pc:sldMk cId="0" sldId="369"/>
        </pc:sldMkLst>
        <pc:spChg chg="mod">
          <ac:chgData name="Alexander Tevzadze" userId="a8cef4de59c3fb7d" providerId="LiveId" clId="{001FE859-3AA9-48C1-9318-DA584DD888EC}" dt="2026-01-12T07:15:36.829" v="5087"/>
          <ac:spMkLst>
            <pc:docMk/>
            <pc:sldMk cId="0" sldId="369"/>
            <ac:spMk id="21508" creationId="{78FE4125-30BE-53B0-27A7-23151202FAF8}"/>
          </ac:spMkLst>
        </pc:spChg>
      </pc:sldChg>
      <pc:sldChg chg="modSp add mod">
        <pc:chgData name="Alexander Tevzadze" userId="a8cef4de59c3fb7d" providerId="LiveId" clId="{001FE859-3AA9-48C1-9318-DA584DD888EC}" dt="2026-01-12T07:40:45.035" v="5369" actId="113"/>
        <pc:sldMkLst>
          <pc:docMk/>
          <pc:sldMk cId="0" sldId="370"/>
        </pc:sldMkLst>
        <pc:spChg chg="mod">
          <ac:chgData name="Alexander Tevzadze" userId="a8cef4de59c3fb7d" providerId="LiveId" clId="{001FE859-3AA9-48C1-9318-DA584DD888EC}" dt="2026-01-12T07:40:45.035" v="5369" actId="113"/>
          <ac:spMkLst>
            <pc:docMk/>
            <pc:sldMk cId="0" sldId="370"/>
            <ac:spMk id="22530" creationId="{65B6F8FA-D709-EF2A-5240-18767EC471DE}"/>
          </ac:spMkLst>
        </pc:spChg>
        <pc:spChg chg="mod">
          <ac:chgData name="Alexander Tevzadze" userId="a8cef4de59c3fb7d" providerId="LiveId" clId="{001FE859-3AA9-48C1-9318-DA584DD888EC}" dt="2026-01-12T07:40:09.465" v="5357" actId="1076"/>
          <ac:spMkLst>
            <pc:docMk/>
            <pc:sldMk cId="0" sldId="370"/>
            <ac:spMk id="22541" creationId="{C3E5AE26-A723-7014-51E5-5BF032BF50A6}"/>
          </ac:spMkLst>
        </pc:spChg>
        <pc:spChg chg="mod">
          <ac:chgData name="Alexander Tevzadze" userId="a8cef4de59c3fb7d" providerId="LiveId" clId="{001FE859-3AA9-48C1-9318-DA584DD888EC}" dt="2026-01-12T07:15:39.517" v="5088"/>
          <ac:spMkLst>
            <pc:docMk/>
            <pc:sldMk cId="0" sldId="370"/>
            <ac:spMk id="22559" creationId="{4F7E8D38-FBAA-8486-21C9-EE2E6C9A6F66}"/>
          </ac:spMkLst>
        </pc:spChg>
      </pc:sldChg>
      <pc:sldChg chg="modSp add">
        <pc:chgData name="Alexander Tevzadze" userId="a8cef4de59c3fb7d" providerId="LiveId" clId="{001FE859-3AA9-48C1-9318-DA584DD888EC}" dt="2026-01-12T07:15:41.970" v="5089"/>
        <pc:sldMkLst>
          <pc:docMk/>
          <pc:sldMk cId="0" sldId="371"/>
        </pc:sldMkLst>
        <pc:spChg chg="mod">
          <ac:chgData name="Alexander Tevzadze" userId="a8cef4de59c3fb7d" providerId="LiveId" clId="{001FE859-3AA9-48C1-9318-DA584DD888EC}" dt="2026-01-12T07:15:41.970" v="5089"/>
          <ac:spMkLst>
            <pc:docMk/>
            <pc:sldMk cId="0" sldId="371"/>
            <ac:spMk id="23558" creationId="{E4F11715-8924-75BD-DE13-E8A4E4366E3D}"/>
          </ac:spMkLst>
        </pc:spChg>
      </pc:sldChg>
      <pc:sldChg chg="modSp add">
        <pc:chgData name="Alexander Tevzadze" userId="a8cef4de59c3fb7d" providerId="LiveId" clId="{001FE859-3AA9-48C1-9318-DA584DD888EC}" dt="2026-01-12T07:15:45.640" v="5090"/>
        <pc:sldMkLst>
          <pc:docMk/>
          <pc:sldMk cId="0" sldId="372"/>
        </pc:sldMkLst>
        <pc:spChg chg="mod">
          <ac:chgData name="Alexander Tevzadze" userId="a8cef4de59c3fb7d" providerId="LiveId" clId="{001FE859-3AA9-48C1-9318-DA584DD888EC}" dt="2026-01-12T07:15:45.640" v="5090"/>
          <ac:spMkLst>
            <pc:docMk/>
            <pc:sldMk cId="0" sldId="372"/>
            <ac:spMk id="24582" creationId="{DBE9B879-45AA-C524-FB89-F8BD61193637}"/>
          </ac:spMkLst>
        </pc:spChg>
      </pc:sldChg>
      <pc:sldChg chg="addSp delSp modSp add mod modAnim">
        <pc:chgData name="Alexander Tevzadze" userId="a8cef4de59c3fb7d" providerId="LiveId" clId="{001FE859-3AA9-48C1-9318-DA584DD888EC}" dt="2026-01-12T07:44:19.623" v="5421" actId="403"/>
        <pc:sldMkLst>
          <pc:docMk/>
          <pc:sldMk cId="0" sldId="373"/>
        </pc:sldMkLst>
        <pc:spChg chg="mod">
          <ac:chgData name="Alexander Tevzadze" userId="a8cef4de59c3fb7d" providerId="LiveId" clId="{001FE859-3AA9-48C1-9318-DA584DD888EC}" dt="2026-01-12T07:44:19.623" v="5421" actId="403"/>
          <ac:spMkLst>
            <pc:docMk/>
            <pc:sldMk cId="0" sldId="373"/>
            <ac:spMk id="25602" creationId="{7B0BD001-22E3-41BA-1A8D-49274E7EBE7D}"/>
          </ac:spMkLst>
        </pc:spChg>
        <pc:spChg chg="mod">
          <ac:chgData name="Alexander Tevzadze" userId="a8cef4de59c3fb7d" providerId="LiveId" clId="{001FE859-3AA9-48C1-9318-DA584DD888EC}" dt="2026-01-12T07:15:47.984" v="5091"/>
          <ac:spMkLst>
            <pc:docMk/>
            <pc:sldMk cId="0" sldId="373"/>
            <ac:spMk id="25605" creationId="{85112EC2-4D7C-EEAF-7D71-998F17E95903}"/>
          </ac:spMkLst>
        </pc:spChg>
        <pc:picChg chg="add mod">
          <ac:chgData name="Alexander Tevzadze" userId="a8cef4de59c3fb7d" providerId="LiveId" clId="{001FE859-3AA9-48C1-9318-DA584DD888EC}" dt="2026-01-12T07:44:17.031" v="5420" actId="1076"/>
          <ac:picMkLst>
            <pc:docMk/>
            <pc:sldMk cId="0" sldId="373"/>
            <ac:picMk id="2" creationId="{2A015942-D2CE-734D-C870-3D4316B3A4ED}"/>
          </ac:picMkLst>
        </pc:picChg>
        <pc:picChg chg="del">
          <ac:chgData name="Alexander Tevzadze" userId="a8cef4de59c3fb7d" providerId="LiveId" clId="{001FE859-3AA9-48C1-9318-DA584DD888EC}" dt="2026-01-12T07:26:31.894" v="5145" actId="478"/>
          <ac:picMkLst>
            <pc:docMk/>
            <pc:sldMk cId="0" sldId="373"/>
            <ac:picMk id="610312" creationId="{4DBE42A7-D076-3ED4-166F-5ED8BA567F3B}"/>
          </ac:picMkLst>
        </pc:picChg>
      </pc:sldChg>
      <pc:sldChg chg="addSp delSp modSp add mod delAnim modAnim">
        <pc:chgData name="Alexander Tevzadze" userId="a8cef4de59c3fb7d" providerId="LiveId" clId="{001FE859-3AA9-48C1-9318-DA584DD888EC}" dt="2026-01-12T07:52:26.668" v="5501" actId="1076"/>
        <pc:sldMkLst>
          <pc:docMk/>
          <pc:sldMk cId="0" sldId="374"/>
        </pc:sldMkLst>
        <pc:spChg chg="mod">
          <ac:chgData name="Alexander Tevzadze" userId="a8cef4de59c3fb7d" providerId="LiveId" clId="{001FE859-3AA9-48C1-9318-DA584DD888EC}" dt="2026-01-12T07:51:28.752" v="5492" actId="20577"/>
          <ac:spMkLst>
            <pc:docMk/>
            <pc:sldMk cId="0" sldId="374"/>
            <ac:spMk id="26626" creationId="{86B71BB3-D1C0-C052-8C5B-8E1B495EDF16}"/>
          </ac:spMkLst>
        </pc:spChg>
        <pc:spChg chg="mod">
          <ac:chgData name="Alexander Tevzadze" userId="a8cef4de59c3fb7d" providerId="LiveId" clId="{001FE859-3AA9-48C1-9318-DA584DD888EC}" dt="2026-01-12T07:15:50.640" v="5092"/>
          <ac:spMkLst>
            <pc:docMk/>
            <pc:sldMk cId="0" sldId="374"/>
            <ac:spMk id="26629" creationId="{C4B5F4C7-5A16-98B2-1A1F-E22CD9A7F6CC}"/>
          </ac:spMkLst>
        </pc:spChg>
        <pc:picChg chg="add del mod">
          <ac:chgData name="Alexander Tevzadze" userId="a8cef4de59c3fb7d" providerId="LiveId" clId="{001FE859-3AA9-48C1-9318-DA584DD888EC}" dt="2026-01-12T07:27:50.522" v="5156" actId="21"/>
          <ac:picMkLst>
            <pc:docMk/>
            <pc:sldMk cId="0" sldId="374"/>
            <ac:picMk id="2" creationId="{3CD7E4C0-6DEF-24BD-FA35-01CC32730E55}"/>
          </ac:picMkLst>
        </pc:picChg>
        <pc:picChg chg="add del mod">
          <ac:chgData name="Alexander Tevzadze" userId="a8cef4de59c3fb7d" providerId="LiveId" clId="{001FE859-3AA9-48C1-9318-DA584DD888EC}" dt="2026-01-12T07:50:42.244" v="5424" actId="478"/>
          <ac:picMkLst>
            <pc:docMk/>
            <pc:sldMk cId="0" sldId="374"/>
            <ac:picMk id="3" creationId="{81B53E94-BFEE-7C93-2102-54C9122AC5B3}"/>
          </ac:picMkLst>
        </pc:picChg>
        <pc:picChg chg="add mod">
          <ac:chgData name="Alexander Tevzadze" userId="a8cef4de59c3fb7d" providerId="LiveId" clId="{001FE859-3AA9-48C1-9318-DA584DD888EC}" dt="2026-01-12T07:52:26.668" v="5501" actId="1076"/>
          <ac:picMkLst>
            <pc:docMk/>
            <pc:sldMk cId="0" sldId="374"/>
            <ac:picMk id="5" creationId="{671C71B1-04ED-BC2A-8A07-E0AF580E9F54}"/>
          </ac:picMkLst>
        </pc:picChg>
        <pc:picChg chg="add mod">
          <ac:chgData name="Alexander Tevzadze" userId="a8cef4de59c3fb7d" providerId="LiveId" clId="{001FE859-3AA9-48C1-9318-DA584DD888EC}" dt="2026-01-12T07:52:25.396" v="5500" actId="1076"/>
          <ac:picMkLst>
            <pc:docMk/>
            <pc:sldMk cId="0" sldId="374"/>
            <ac:picMk id="6" creationId="{88C6B5C4-C81F-CD0A-7F26-80F6ECF8339B}"/>
          </ac:picMkLst>
        </pc:picChg>
        <pc:picChg chg="del">
          <ac:chgData name="Alexander Tevzadze" userId="a8cef4de59c3fb7d" providerId="LiveId" clId="{001FE859-3AA9-48C1-9318-DA584DD888EC}" dt="2026-01-12T07:26:34.960" v="5146" actId="478"/>
          <ac:picMkLst>
            <pc:docMk/>
            <pc:sldMk cId="0" sldId="374"/>
            <ac:picMk id="629769" creationId="{20CDC96E-450C-A23C-ADBD-07DFA914B267}"/>
          </ac:picMkLst>
        </pc:picChg>
      </pc:sldChg>
      <pc:sldChg chg="addSp delSp modSp add mod modAnim">
        <pc:chgData name="Alexander Tevzadze" userId="a8cef4de59c3fb7d" providerId="LiveId" clId="{001FE859-3AA9-48C1-9318-DA584DD888EC}" dt="2026-01-12T07:28:01.235" v="5162" actId="1076"/>
        <pc:sldMkLst>
          <pc:docMk/>
          <pc:sldMk cId="0" sldId="375"/>
        </pc:sldMkLst>
        <pc:spChg chg="mod">
          <ac:chgData name="Alexander Tevzadze" userId="a8cef4de59c3fb7d" providerId="LiveId" clId="{001FE859-3AA9-48C1-9318-DA584DD888EC}" dt="2026-01-12T07:15:53.671" v="5093"/>
          <ac:spMkLst>
            <pc:docMk/>
            <pc:sldMk cId="0" sldId="375"/>
            <ac:spMk id="27653" creationId="{65B73725-470E-E432-E60E-9B1EC882E36C}"/>
          </ac:spMkLst>
        </pc:spChg>
        <pc:picChg chg="add mod">
          <ac:chgData name="Alexander Tevzadze" userId="a8cef4de59c3fb7d" providerId="LiveId" clId="{001FE859-3AA9-48C1-9318-DA584DD888EC}" dt="2026-01-12T07:28:01.235" v="5162" actId="1076"/>
          <ac:picMkLst>
            <pc:docMk/>
            <pc:sldMk cId="0" sldId="375"/>
            <ac:picMk id="2" creationId="{3CD7E4C0-6DEF-24BD-FA35-01CC32730E55}"/>
          </ac:picMkLst>
        </pc:picChg>
        <pc:picChg chg="del">
          <ac:chgData name="Alexander Tevzadze" userId="a8cef4de59c3fb7d" providerId="LiveId" clId="{001FE859-3AA9-48C1-9318-DA584DD888EC}" dt="2026-01-12T07:26:40.522" v="5147" actId="478"/>
          <ac:picMkLst>
            <pc:docMk/>
            <pc:sldMk cId="0" sldId="375"/>
            <ac:picMk id="631815" creationId="{D9E8B622-8977-AB98-ACCB-2F44961F8064}"/>
          </ac:picMkLst>
        </pc:picChg>
      </pc:sldChg>
      <pc:sldChg chg="modSp add mod">
        <pc:chgData name="Alexander Tevzadze" userId="a8cef4de59c3fb7d" providerId="LiveId" clId="{001FE859-3AA9-48C1-9318-DA584DD888EC}" dt="2026-01-12T07:53:51.569" v="5507" actId="14100"/>
        <pc:sldMkLst>
          <pc:docMk/>
          <pc:sldMk cId="0" sldId="376"/>
        </pc:sldMkLst>
        <pc:spChg chg="mod">
          <ac:chgData name="Alexander Tevzadze" userId="a8cef4de59c3fb7d" providerId="LiveId" clId="{001FE859-3AA9-48C1-9318-DA584DD888EC}" dt="2026-01-12T07:53:44.769" v="5506" actId="122"/>
          <ac:spMkLst>
            <pc:docMk/>
            <pc:sldMk cId="0" sldId="376"/>
            <ac:spMk id="28674" creationId="{B2B91804-3579-9430-BB7A-CB44CF8A7B1A}"/>
          </ac:spMkLst>
        </pc:spChg>
        <pc:spChg chg="mod">
          <ac:chgData name="Alexander Tevzadze" userId="a8cef4de59c3fb7d" providerId="LiveId" clId="{001FE859-3AA9-48C1-9318-DA584DD888EC}" dt="2026-01-12T07:53:51.569" v="5507" actId="14100"/>
          <ac:spMkLst>
            <pc:docMk/>
            <pc:sldMk cId="0" sldId="376"/>
            <ac:spMk id="28675" creationId="{AED6D978-6325-80CF-34C7-F777CD230529}"/>
          </ac:spMkLst>
        </pc:spChg>
        <pc:spChg chg="mod">
          <ac:chgData name="Alexander Tevzadze" userId="a8cef4de59c3fb7d" providerId="LiveId" clId="{001FE859-3AA9-48C1-9318-DA584DD888EC}" dt="2026-01-12T07:15:56.046" v="5094"/>
          <ac:spMkLst>
            <pc:docMk/>
            <pc:sldMk cId="0" sldId="376"/>
            <ac:spMk id="28677" creationId="{DF6644F0-DEB7-D1C9-5652-BFDB4B9EFEDA}"/>
          </ac:spMkLst>
        </pc:spChg>
      </pc:sldChg>
      <pc:sldChg chg="modSp add">
        <pc:chgData name="Alexander Tevzadze" userId="a8cef4de59c3fb7d" providerId="LiveId" clId="{001FE859-3AA9-48C1-9318-DA584DD888EC}" dt="2026-01-12T07:15:59.811" v="5095"/>
        <pc:sldMkLst>
          <pc:docMk/>
          <pc:sldMk cId="0" sldId="377"/>
        </pc:sldMkLst>
        <pc:spChg chg="mod">
          <ac:chgData name="Alexander Tevzadze" userId="a8cef4de59c3fb7d" providerId="LiveId" clId="{001FE859-3AA9-48C1-9318-DA584DD888EC}" dt="2026-01-12T07:15:59.811" v="5095"/>
          <ac:spMkLst>
            <pc:docMk/>
            <pc:sldMk cId="0" sldId="377"/>
            <ac:spMk id="29700" creationId="{6734C14C-C490-FEC4-C353-69816AA81307}"/>
          </ac:spMkLst>
        </pc:spChg>
      </pc:sldChg>
      <pc:sldChg chg="modSp add">
        <pc:chgData name="Alexander Tevzadze" userId="a8cef4de59c3fb7d" providerId="LiveId" clId="{001FE859-3AA9-48C1-9318-DA584DD888EC}" dt="2026-01-12T07:16:02.404" v="5096"/>
        <pc:sldMkLst>
          <pc:docMk/>
          <pc:sldMk cId="0" sldId="378"/>
        </pc:sldMkLst>
        <pc:spChg chg="mod">
          <ac:chgData name="Alexander Tevzadze" userId="a8cef4de59c3fb7d" providerId="LiveId" clId="{001FE859-3AA9-48C1-9318-DA584DD888EC}" dt="2026-01-12T07:16:02.404" v="5096"/>
          <ac:spMkLst>
            <pc:docMk/>
            <pc:sldMk cId="0" sldId="378"/>
            <ac:spMk id="30724" creationId="{453D38B5-D782-42B8-2E18-337272691801}"/>
          </ac:spMkLst>
        </pc:spChg>
      </pc:sldChg>
      <pc:sldChg chg="modSp add">
        <pc:chgData name="Alexander Tevzadze" userId="a8cef4de59c3fb7d" providerId="LiveId" clId="{001FE859-3AA9-48C1-9318-DA584DD888EC}" dt="2026-01-12T07:16:04.935" v="5097"/>
        <pc:sldMkLst>
          <pc:docMk/>
          <pc:sldMk cId="0" sldId="379"/>
        </pc:sldMkLst>
        <pc:spChg chg="mod">
          <ac:chgData name="Alexander Tevzadze" userId="a8cef4de59c3fb7d" providerId="LiveId" clId="{001FE859-3AA9-48C1-9318-DA584DD888EC}" dt="2026-01-12T07:16:04.935" v="5097"/>
          <ac:spMkLst>
            <pc:docMk/>
            <pc:sldMk cId="0" sldId="379"/>
            <ac:spMk id="31748" creationId="{103DBFC7-1AD8-CB42-3B81-7B770CCBBE73}"/>
          </ac:spMkLst>
        </pc:spChg>
      </pc:sldChg>
      <pc:sldChg chg="modSp add">
        <pc:chgData name="Alexander Tevzadze" userId="a8cef4de59c3fb7d" providerId="LiveId" clId="{001FE859-3AA9-48C1-9318-DA584DD888EC}" dt="2026-01-12T07:16:07.919" v="5098"/>
        <pc:sldMkLst>
          <pc:docMk/>
          <pc:sldMk cId="0" sldId="380"/>
        </pc:sldMkLst>
        <pc:spChg chg="mod">
          <ac:chgData name="Alexander Tevzadze" userId="a8cef4de59c3fb7d" providerId="LiveId" clId="{001FE859-3AA9-48C1-9318-DA584DD888EC}" dt="2026-01-12T07:16:07.919" v="5098"/>
          <ac:spMkLst>
            <pc:docMk/>
            <pc:sldMk cId="0" sldId="380"/>
            <ac:spMk id="32775" creationId="{2410F9F8-590F-AAF3-5DCB-933F8AB1E37F}"/>
          </ac:spMkLst>
        </pc:spChg>
      </pc:sldChg>
      <pc:sldChg chg="addSp delSp modSp add mod">
        <pc:chgData name="Alexander Tevzadze" userId="a8cef4de59c3fb7d" providerId="LiveId" clId="{001FE859-3AA9-48C1-9318-DA584DD888EC}" dt="2026-01-12T07:26:12.429" v="5144" actId="1076"/>
        <pc:sldMkLst>
          <pc:docMk/>
          <pc:sldMk cId="0" sldId="381"/>
        </pc:sldMkLst>
        <pc:spChg chg="add del mod">
          <ac:chgData name="Alexander Tevzadze" userId="a8cef4de59c3fb7d" providerId="LiveId" clId="{001FE859-3AA9-48C1-9318-DA584DD888EC}" dt="2026-01-12T07:24:40.033" v="5124" actId="478"/>
          <ac:spMkLst>
            <pc:docMk/>
            <pc:sldMk cId="0" sldId="381"/>
            <ac:spMk id="2" creationId="{EFFAED1A-4AC1-48CB-F68C-381211D5060B}"/>
          </ac:spMkLst>
        </pc:spChg>
        <pc:spChg chg="mod">
          <ac:chgData name="Alexander Tevzadze" userId="a8cef4de59c3fb7d" providerId="LiveId" clId="{001FE859-3AA9-48C1-9318-DA584DD888EC}" dt="2026-01-12T07:25:34.498" v="5137" actId="20577"/>
          <ac:spMkLst>
            <pc:docMk/>
            <pc:sldMk cId="0" sldId="381"/>
            <ac:spMk id="33794" creationId="{5C999526-603C-4932-A559-CF03A948CE8D}"/>
          </ac:spMkLst>
        </pc:spChg>
        <pc:spChg chg="mod">
          <ac:chgData name="Alexander Tevzadze" userId="a8cef4de59c3fb7d" providerId="LiveId" clId="{001FE859-3AA9-48C1-9318-DA584DD888EC}" dt="2026-01-12T07:25:41.638" v="5139" actId="14100"/>
          <ac:spMkLst>
            <pc:docMk/>
            <pc:sldMk cId="0" sldId="381"/>
            <ac:spMk id="33795" creationId="{2816492B-E59A-FF14-AB42-345ED175E5CE}"/>
          </ac:spMkLst>
        </pc:spChg>
        <pc:spChg chg="mod">
          <ac:chgData name="Alexander Tevzadze" userId="a8cef4de59c3fb7d" providerId="LiveId" clId="{001FE859-3AA9-48C1-9318-DA584DD888EC}" dt="2026-01-12T07:16:10.716" v="5099"/>
          <ac:spMkLst>
            <pc:docMk/>
            <pc:sldMk cId="0" sldId="381"/>
            <ac:spMk id="33797" creationId="{37B85F41-EA5F-20C5-4F5C-0F118157E761}"/>
          </ac:spMkLst>
        </pc:spChg>
        <pc:picChg chg="add mod">
          <ac:chgData name="Alexander Tevzadze" userId="a8cef4de59c3fb7d" providerId="LiveId" clId="{001FE859-3AA9-48C1-9318-DA584DD888EC}" dt="2026-01-12T07:26:12.429" v="5144" actId="1076"/>
          <ac:picMkLst>
            <pc:docMk/>
            <pc:sldMk cId="0" sldId="381"/>
            <ac:picMk id="4" creationId="{13A48E2A-411B-D666-0E59-C0BADF5616E1}"/>
          </ac:picMkLst>
        </pc:picChg>
      </pc:sldChg>
      <pc:sldChg chg="modSp add">
        <pc:chgData name="Alexander Tevzadze" userId="a8cef4de59c3fb7d" providerId="LiveId" clId="{001FE859-3AA9-48C1-9318-DA584DD888EC}" dt="2026-01-12T07:16:13.528" v="5100"/>
        <pc:sldMkLst>
          <pc:docMk/>
          <pc:sldMk cId="0" sldId="382"/>
        </pc:sldMkLst>
        <pc:spChg chg="mod">
          <ac:chgData name="Alexander Tevzadze" userId="a8cef4de59c3fb7d" providerId="LiveId" clId="{001FE859-3AA9-48C1-9318-DA584DD888EC}" dt="2026-01-12T07:16:13.528" v="5100"/>
          <ac:spMkLst>
            <pc:docMk/>
            <pc:sldMk cId="0" sldId="382"/>
            <ac:spMk id="34821" creationId="{D654524B-CBBD-BC89-0C77-AF11CF1659BE}"/>
          </ac:spMkLst>
        </pc:spChg>
      </pc:sldChg>
      <pc:sldChg chg="modSp add">
        <pc:chgData name="Alexander Tevzadze" userId="a8cef4de59c3fb7d" providerId="LiveId" clId="{001FE859-3AA9-48C1-9318-DA584DD888EC}" dt="2026-01-12T07:16:16.018" v="5101"/>
        <pc:sldMkLst>
          <pc:docMk/>
          <pc:sldMk cId="0" sldId="383"/>
        </pc:sldMkLst>
        <pc:spChg chg="mod">
          <ac:chgData name="Alexander Tevzadze" userId="a8cef4de59c3fb7d" providerId="LiveId" clId="{001FE859-3AA9-48C1-9318-DA584DD888EC}" dt="2026-01-12T07:16:16.018" v="5101"/>
          <ac:spMkLst>
            <pc:docMk/>
            <pc:sldMk cId="0" sldId="383"/>
            <ac:spMk id="35845" creationId="{4FE23315-79F3-91A8-5BBA-2DC29F5CD997}"/>
          </ac:spMkLst>
        </pc:spChg>
      </pc:sldChg>
      <pc:sldChg chg="modSp add">
        <pc:chgData name="Alexander Tevzadze" userId="a8cef4de59c3fb7d" providerId="LiveId" clId="{001FE859-3AA9-48C1-9318-DA584DD888EC}" dt="2026-01-12T07:16:18.441" v="5102"/>
        <pc:sldMkLst>
          <pc:docMk/>
          <pc:sldMk cId="0" sldId="384"/>
        </pc:sldMkLst>
        <pc:spChg chg="mod">
          <ac:chgData name="Alexander Tevzadze" userId="a8cef4de59c3fb7d" providerId="LiveId" clId="{001FE859-3AA9-48C1-9318-DA584DD888EC}" dt="2026-01-12T07:16:18.441" v="5102"/>
          <ac:spMkLst>
            <pc:docMk/>
            <pc:sldMk cId="0" sldId="384"/>
            <ac:spMk id="36869" creationId="{2AC1D71E-5689-2BE6-1F23-D699854479CC}"/>
          </ac:spMkLst>
        </pc:spChg>
      </pc:sldChg>
      <pc:sldChg chg="modSp add">
        <pc:chgData name="Alexander Tevzadze" userId="a8cef4de59c3fb7d" providerId="LiveId" clId="{001FE859-3AA9-48C1-9318-DA584DD888EC}" dt="2026-01-12T07:16:21.163" v="5103"/>
        <pc:sldMkLst>
          <pc:docMk/>
          <pc:sldMk cId="0" sldId="385"/>
        </pc:sldMkLst>
        <pc:spChg chg="mod">
          <ac:chgData name="Alexander Tevzadze" userId="a8cef4de59c3fb7d" providerId="LiveId" clId="{001FE859-3AA9-48C1-9318-DA584DD888EC}" dt="2026-01-12T07:16:21.163" v="5103"/>
          <ac:spMkLst>
            <pc:docMk/>
            <pc:sldMk cId="0" sldId="385"/>
            <ac:spMk id="37901" creationId="{E3F84486-8494-B103-1D6F-C0F92186402D}"/>
          </ac:spMkLst>
        </pc:spChg>
      </pc:sldChg>
      <pc:sldChg chg="modSp add">
        <pc:chgData name="Alexander Tevzadze" userId="a8cef4de59c3fb7d" providerId="LiveId" clId="{001FE859-3AA9-48C1-9318-DA584DD888EC}" dt="2026-01-12T07:16:27.099" v="5104"/>
        <pc:sldMkLst>
          <pc:docMk/>
          <pc:sldMk cId="0" sldId="386"/>
        </pc:sldMkLst>
        <pc:spChg chg="mod">
          <ac:chgData name="Alexander Tevzadze" userId="a8cef4de59c3fb7d" providerId="LiveId" clId="{001FE859-3AA9-48C1-9318-DA584DD888EC}" dt="2026-01-12T07:16:27.099" v="5104"/>
          <ac:spMkLst>
            <pc:docMk/>
            <pc:sldMk cId="0" sldId="386"/>
            <ac:spMk id="38930" creationId="{1B1A4F99-DB64-6736-C21D-CCF47927E04F}"/>
          </ac:spMkLst>
        </pc:spChg>
      </pc:sldChg>
      <pc:sldChg chg="modSp add">
        <pc:chgData name="Alexander Tevzadze" userId="a8cef4de59c3fb7d" providerId="LiveId" clId="{001FE859-3AA9-48C1-9318-DA584DD888EC}" dt="2026-01-12T07:16:31.193" v="5105"/>
        <pc:sldMkLst>
          <pc:docMk/>
          <pc:sldMk cId="0" sldId="387"/>
        </pc:sldMkLst>
        <pc:spChg chg="mod">
          <ac:chgData name="Alexander Tevzadze" userId="a8cef4de59c3fb7d" providerId="LiveId" clId="{001FE859-3AA9-48C1-9318-DA584DD888EC}" dt="2026-01-12T07:16:31.193" v="5105"/>
          <ac:spMkLst>
            <pc:docMk/>
            <pc:sldMk cId="0" sldId="387"/>
            <ac:spMk id="39940" creationId="{7C743F0D-4042-2A03-555E-D8D02CFC9898}"/>
          </ac:spMkLst>
        </pc:spChg>
      </pc:sldChg>
      <pc:sldChg chg="modSp add">
        <pc:chgData name="Alexander Tevzadze" userId="a8cef4de59c3fb7d" providerId="LiveId" clId="{001FE859-3AA9-48C1-9318-DA584DD888EC}" dt="2026-01-12T07:16:38.631" v="5108"/>
        <pc:sldMkLst>
          <pc:docMk/>
          <pc:sldMk cId="0" sldId="388"/>
        </pc:sldMkLst>
        <pc:spChg chg="mod">
          <ac:chgData name="Alexander Tevzadze" userId="a8cef4de59c3fb7d" providerId="LiveId" clId="{001FE859-3AA9-48C1-9318-DA584DD888EC}" dt="2026-01-12T07:16:38.631" v="5108"/>
          <ac:spMkLst>
            <pc:docMk/>
            <pc:sldMk cId="0" sldId="388"/>
            <ac:spMk id="43014" creationId="{9FF29479-E525-B84E-2C41-3949AB4FF3A8}"/>
          </ac:spMkLst>
        </pc:spChg>
      </pc:sldChg>
      <pc:sldChg chg="modSp add">
        <pc:chgData name="Alexander Tevzadze" userId="a8cef4de59c3fb7d" providerId="LiveId" clId="{001FE859-3AA9-48C1-9318-DA584DD888EC}" dt="2026-01-12T07:16:41.369" v="5109"/>
        <pc:sldMkLst>
          <pc:docMk/>
          <pc:sldMk cId="0" sldId="389"/>
        </pc:sldMkLst>
        <pc:spChg chg="mod">
          <ac:chgData name="Alexander Tevzadze" userId="a8cef4de59c3fb7d" providerId="LiveId" clId="{001FE859-3AA9-48C1-9318-DA584DD888EC}" dt="2026-01-12T07:16:41.369" v="5109"/>
          <ac:spMkLst>
            <pc:docMk/>
            <pc:sldMk cId="0" sldId="389"/>
            <ac:spMk id="44048" creationId="{8D0086A7-CE71-FF2A-6E17-CA36AEFB571B}"/>
          </ac:spMkLst>
        </pc:spChg>
      </pc:sldChg>
      <pc:sldChg chg="modSp add">
        <pc:chgData name="Alexander Tevzadze" userId="a8cef4de59c3fb7d" providerId="LiveId" clId="{001FE859-3AA9-48C1-9318-DA584DD888EC}" dt="2026-01-12T07:16:43.791" v="5110"/>
        <pc:sldMkLst>
          <pc:docMk/>
          <pc:sldMk cId="0" sldId="390"/>
        </pc:sldMkLst>
        <pc:spChg chg="mod">
          <ac:chgData name="Alexander Tevzadze" userId="a8cef4de59c3fb7d" providerId="LiveId" clId="{001FE859-3AA9-48C1-9318-DA584DD888EC}" dt="2026-01-12T07:16:43.791" v="5110"/>
          <ac:spMkLst>
            <pc:docMk/>
            <pc:sldMk cId="0" sldId="390"/>
            <ac:spMk id="45061" creationId="{BD8D06B9-FD00-5FB9-57FC-F2A92A424746}"/>
          </ac:spMkLst>
        </pc:spChg>
      </pc:sldChg>
      <pc:sldChg chg="modSp add">
        <pc:chgData name="Alexander Tevzadze" userId="a8cef4de59c3fb7d" providerId="LiveId" clId="{001FE859-3AA9-48C1-9318-DA584DD888EC}" dt="2026-01-12T07:16:46.399" v="5111"/>
        <pc:sldMkLst>
          <pc:docMk/>
          <pc:sldMk cId="0" sldId="391"/>
        </pc:sldMkLst>
        <pc:spChg chg="mod">
          <ac:chgData name="Alexander Tevzadze" userId="a8cef4de59c3fb7d" providerId="LiveId" clId="{001FE859-3AA9-48C1-9318-DA584DD888EC}" dt="2026-01-12T07:16:46.399" v="5111"/>
          <ac:spMkLst>
            <pc:docMk/>
            <pc:sldMk cId="0" sldId="391"/>
            <ac:spMk id="46085" creationId="{D780E4C4-C2B6-21F4-A98E-F9ABF485514B}"/>
          </ac:spMkLst>
        </pc:spChg>
      </pc:sldChg>
      <pc:sldChg chg="modSp add">
        <pc:chgData name="Alexander Tevzadze" userId="a8cef4de59c3fb7d" providerId="LiveId" clId="{001FE859-3AA9-48C1-9318-DA584DD888EC}" dt="2026-01-12T07:16:49.399" v="5112"/>
        <pc:sldMkLst>
          <pc:docMk/>
          <pc:sldMk cId="0" sldId="392"/>
        </pc:sldMkLst>
        <pc:spChg chg="mod">
          <ac:chgData name="Alexander Tevzadze" userId="a8cef4de59c3fb7d" providerId="LiveId" clId="{001FE859-3AA9-48C1-9318-DA584DD888EC}" dt="2026-01-12T07:16:49.399" v="5112"/>
          <ac:spMkLst>
            <pc:docMk/>
            <pc:sldMk cId="0" sldId="392"/>
            <ac:spMk id="47109" creationId="{DFA8E46B-3D51-A21A-3CD5-5190E8D49F7C}"/>
          </ac:spMkLst>
        </pc:spChg>
      </pc:sldChg>
      <pc:sldChg chg="modSp add">
        <pc:chgData name="Alexander Tevzadze" userId="a8cef4de59c3fb7d" providerId="LiveId" clId="{001FE859-3AA9-48C1-9318-DA584DD888EC}" dt="2026-01-12T07:16:52.352" v="5113"/>
        <pc:sldMkLst>
          <pc:docMk/>
          <pc:sldMk cId="0" sldId="393"/>
        </pc:sldMkLst>
        <pc:spChg chg="mod">
          <ac:chgData name="Alexander Tevzadze" userId="a8cef4de59c3fb7d" providerId="LiveId" clId="{001FE859-3AA9-48C1-9318-DA584DD888EC}" dt="2026-01-12T07:16:52.352" v="5113"/>
          <ac:spMkLst>
            <pc:docMk/>
            <pc:sldMk cId="0" sldId="393"/>
            <ac:spMk id="48133" creationId="{C9B1D7CA-032F-E171-EB04-24088955E6C6}"/>
          </ac:spMkLst>
        </pc:spChg>
      </pc:sldChg>
      <pc:sldChg chg="modSp add mod">
        <pc:chgData name="Alexander Tevzadze" userId="a8cef4de59c3fb7d" providerId="LiveId" clId="{001FE859-3AA9-48C1-9318-DA584DD888EC}" dt="2026-01-12T07:17:06.193" v="5118" actId="6549"/>
        <pc:sldMkLst>
          <pc:docMk/>
          <pc:sldMk cId="0" sldId="394"/>
        </pc:sldMkLst>
        <pc:spChg chg="mod">
          <ac:chgData name="Alexander Tevzadze" userId="a8cef4de59c3fb7d" providerId="LiveId" clId="{001FE859-3AA9-48C1-9318-DA584DD888EC}" dt="2026-01-12T07:17:06.193" v="5118" actId="6549"/>
          <ac:spMkLst>
            <pc:docMk/>
            <pc:sldMk cId="0" sldId="394"/>
            <ac:spMk id="49154" creationId="{96995003-9C2D-F5B6-876F-9198136E60E0}"/>
          </ac:spMkLst>
        </pc:spChg>
        <pc:spChg chg="mod">
          <ac:chgData name="Alexander Tevzadze" userId="a8cef4de59c3fb7d" providerId="LiveId" clId="{001FE859-3AA9-48C1-9318-DA584DD888EC}" dt="2026-01-12T07:16:54.758" v="5114"/>
          <ac:spMkLst>
            <pc:docMk/>
            <pc:sldMk cId="0" sldId="394"/>
            <ac:spMk id="49156" creationId="{044DE791-A4C6-7903-9352-9B9B4AE64057}"/>
          </ac:spMkLst>
        </pc:spChg>
      </pc:sldChg>
      <pc:sldChg chg="modSp add">
        <pc:chgData name="Alexander Tevzadze" userId="a8cef4de59c3fb7d" providerId="LiveId" clId="{001FE859-3AA9-48C1-9318-DA584DD888EC}" dt="2026-01-12T07:16:35.989" v="5107"/>
        <pc:sldMkLst>
          <pc:docMk/>
          <pc:sldMk cId="0" sldId="395"/>
        </pc:sldMkLst>
        <pc:spChg chg="mod">
          <ac:chgData name="Alexander Tevzadze" userId="a8cef4de59c3fb7d" providerId="LiveId" clId="{001FE859-3AA9-48C1-9318-DA584DD888EC}" dt="2026-01-12T07:16:35.989" v="5107"/>
          <ac:spMkLst>
            <pc:docMk/>
            <pc:sldMk cId="0" sldId="395"/>
            <ac:spMk id="41989" creationId="{8C9CE989-BA80-B979-3E2F-FA85644CB39F}"/>
          </ac:spMkLst>
        </pc:spChg>
      </pc:sldChg>
      <pc:sldChg chg="modSp add">
        <pc:chgData name="Alexander Tevzadze" userId="a8cef4de59c3fb7d" providerId="LiveId" clId="{001FE859-3AA9-48C1-9318-DA584DD888EC}" dt="2026-01-12T07:16:33.771" v="5106"/>
        <pc:sldMkLst>
          <pc:docMk/>
          <pc:sldMk cId="0" sldId="397"/>
        </pc:sldMkLst>
        <pc:spChg chg="mod">
          <ac:chgData name="Alexander Tevzadze" userId="a8cef4de59c3fb7d" providerId="LiveId" clId="{001FE859-3AA9-48C1-9318-DA584DD888EC}" dt="2026-01-12T07:16:33.771" v="5106"/>
          <ac:spMkLst>
            <pc:docMk/>
            <pc:sldMk cId="0" sldId="397"/>
            <ac:spMk id="40964" creationId="{81F72572-CC67-94FB-B3EB-536E9234D41C}"/>
          </ac:spMkLst>
        </pc:spChg>
      </pc:sldChg>
      <pc:sldChg chg="add">
        <pc:chgData name="Alexander Tevzadze" userId="a8cef4de59c3fb7d" providerId="LiveId" clId="{001FE859-3AA9-48C1-9318-DA584DD888EC}" dt="2026-01-12T07:49:44.159" v="5423"/>
        <pc:sldMkLst>
          <pc:docMk/>
          <pc:sldMk cId="2539623046" sldId="398"/>
        </pc:sldMkLst>
      </pc:sldChg>
      <pc:sldChg chg="del">
        <pc:chgData name="Alexander Tevzadze" userId="a8cef4de59c3fb7d" providerId="LiveId" clId="{001FE859-3AA9-48C1-9318-DA584DD888EC}" dt="2026-01-12T07:17:14.176" v="5119" actId="47"/>
        <pc:sldMkLst>
          <pc:docMk/>
          <pc:sldMk cId="1209647560" sldId="443"/>
        </pc:sldMkLst>
      </pc:sldChg>
      <pc:sldChg chg="add del">
        <pc:chgData name="Alexander Tevzadze" userId="a8cef4de59c3fb7d" providerId="LiveId" clId="{001FE859-3AA9-48C1-9318-DA584DD888EC}" dt="2026-01-12T07:14:14.741" v="5064" actId="47"/>
        <pc:sldMkLst>
          <pc:docMk/>
          <pc:sldMk cId="0" sldId="444"/>
        </pc:sldMkLst>
      </pc:sldChg>
      <pc:sldChg chg="del">
        <pc:chgData name="Alexander Tevzadze" userId="a8cef4de59c3fb7d" providerId="LiveId" clId="{001FE859-3AA9-48C1-9318-DA584DD888EC}" dt="2026-01-12T07:13:24.065" v="5048" actId="47"/>
        <pc:sldMkLst>
          <pc:docMk/>
          <pc:sldMk cId="1050609389" sldId="444"/>
        </pc:sldMkLst>
      </pc:sldChg>
    </pc:docChg>
  </pc:docChgLst>
  <pc:docChgLst>
    <pc:chgData name="Alexander Tevzadze" userId="a8cef4de59c3fb7d" providerId="LiveId" clId="{F0A18E03-C208-4FE3-A503-B08F84F6CB74}"/>
    <pc:docChg chg="undo redo custSel addSld delSld modSld sldOrd modNotesMaster modHandout">
      <pc:chgData name="Alexander Tevzadze" userId="a8cef4de59c3fb7d" providerId="LiveId" clId="{F0A18E03-C208-4FE3-A503-B08F84F6CB74}" dt="2025-12-22T06:23:32.063" v="3908"/>
      <pc:docMkLst>
        <pc:docMk/>
      </pc:docMkLst>
      <pc:sldChg chg="addSp delSp modSp mod">
        <pc:chgData name="Alexander Tevzadze" userId="a8cef4de59c3fb7d" providerId="LiveId" clId="{F0A18E03-C208-4FE3-A503-B08F84F6CB74}" dt="2025-12-22T05:54:38.720" v="3704"/>
        <pc:sldMkLst>
          <pc:docMk/>
          <pc:sldMk cId="0" sldId="304"/>
        </pc:sldMkLst>
        <pc:spChg chg="mod">
          <ac:chgData name="Alexander Tevzadze" userId="a8cef4de59c3fb7d" providerId="LiveId" clId="{F0A18E03-C208-4FE3-A503-B08F84F6CB74}" dt="2025-12-22T05:54:38.720" v="3704"/>
          <ac:spMkLst>
            <pc:docMk/>
            <pc:sldMk cId="0" sldId="304"/>
            <ac:spMk id="5123" creationId="{C642BC4D-5784-E776-4B8B-EB11F715793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F01ED63E-26CD-19AC-C000-E8E7AECDBE5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0" tIns="45714" rIns="91430" bIns="457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3721A5DE-DD2A-5FCE-2CD9-BB7075C0759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584" y="1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0" tIns="45714" rIns="91430" bIns="457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6020" name="Rectangle 4">
            <a:extLst>
              <a:ext uri="{FF2B5EF4-FFF2-40B4-BE49-F238E27FC236}">
                <a16:creationId xmlns:a16="http://schemas.microsoft.com/office/drawing/2014/main" id="{2033EFBE-DB6F-D929-A5E3-57C15073E52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747936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0" tIns="45714" rIns="91430" bIns="4571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6021" name="Rectangle 5">
            <a:extLst>
              <a:ext uri="{FF2B5EF4-FFF2-40B4-BE49-F238E27FC236}">
                <a16:creationId xmlns:a16="http://schemas.microsoft.com/office/drawing/2014/main" id="{98FD7416-D71B-5838-4D25-A61DA0E9DE8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584" y="6747936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0" tIns="45714" rIns="91430" bIns="4571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fld id="{81AF8E16-49AD-4A8B-AA44-5905CE70B99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BF1FF5F3-0320-4692-6A04-5362924A9DA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37" tIns="49519" rIns="99037" bIns="49519" numCol="1" anchor="t" anchorCtr="0" compatLnSpc="1">
            <a:prstTxWarp prst="textNoShape">
              <a:avLst/>
            </a:prstTxWarp>
          </a:bodyPr>
          <a:lstStyle>
            <a:lvl1pPr defTabSz="990491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745CECDC-6B9F-1EC8-6973-E4C30B3E1A6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797584" y="1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37" tIns="49519" rIns="99037" bIns="49519" numCol="1" anchor="t" anchorCtr="0" compatLnSpc="1">
            <a:prstTxWarp prst="textNoShape">
              <a:avLst/>
            </a:prstTxWarp>
          </a:bodyPr>
          <a:lstStyle>
            <a:lvl1pPr algn="r" defTabSz="990491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F67F8D58-E6A3-01A4-EBAA-7EC92907700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24163" y="114300"/>
            <a:ext cx="4583112" cy="3438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EF6A417D-C4FB-4E4A-8E9C-55D7FC29B29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85988" y="3656867"/>
            <a:ext cx="9660946" cy="301552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37" tIns="49519" rIns="99037" bIns="495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noProof="0"/>
              <a:t>Click to edit Master text styles</a:t>
            </a:r>
          </a:p>
          <a:p>
            <a:pPr lvl="1"/>
            <a:r>
              <a:rPr lang="ru-RU" altLang="en-US" noProof="0"/>
              <a:t>Second level</a:t>
            </a:r>
          </a:p>
          <a:p>
            <a:pPr lvl="2"/>
            <a:r>
              <a:rPr lang="ru-RU" altLang="en-US" noProof="0"/>
              <a:t>Third level</a:t>
            </a:r>
          </a:p>
          <a:p>
            <a:pPr lvl="3"/>
            <a:r>
              <a:rPr lang="ru-RU" altLang="en-US" noProof="0"/>
              <a:t>Fourth level</a:t>
            </a:r>
          </a:p>
          <a:p>
            <a:pPr lvl="4"/>
            <a:r>
              <a:rPr lang="ru-RU" altLang="en-US" noProof="0"/>
              <a:t>Fifth level</a:t>
            </a:r>
          </a:p>
        </p:txBody>
      </p:sp>
      <p:sp>
        <p:nvSpPr>
          <p:cNvPr id="40966" name="Rectangle 6">
            <a:extLst>
              <a:ext uri="{FF2B5EF4-FFF2-40B4-BE49-F238E27FC236}">
                <a16:creationId xmlns:a16="http://schemas.microsoft.com/office/drawing/2014/main" id="{6748F3BD-69DD-FC5D-D1EF-0B235289221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747936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37" tIns="49519" rIns="99037" bIns="49519" numCol="1" anchor="b" anchorCtr="0" compatLnSpc="1">
            <a:prstTxWarp prst="textNoShape">
              <a:avLst/>
            </a:prstTxWarp>
          </a:bodyPr>
          <a:lstStyle>
            <a:lvl1pPr defTabSz="990491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0967" name="Rectangle 7">
            <a:extLst>
              <a:ext uri="{FF2B5EF4-FFF2-40B4-BE49-F238E27FC236}">
                <a16:creationId xmlns:a16="http://schemas.microsoft.com/office/drawing/2014/main" id="{858D01FA-6441-965C-EF4D-D5BF6F6653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584" y="6747936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37" tIns="49519" rIns="99037" bIns="49519" numCol="1" anchor="b" anchorCtr="0" compatLnSpc="1">
            <a:prstTxWarp prst="textNoShape">
              <a:avLst/>
            </a:prstTxWarp>
          </a:bodyPr>
          <a:lstStyle>
            <a:lvl1pPr algn="r" defTabSz="990491" eaLnBrk="1" hangingPunct="1">
              <a:defRPr sz="1300"/>
            </a:lvl1pPr>
          </a:lstStyle>
          <a:p>
            <a:fld id="{C04FB650-B177-4AC0-B386-20E38E76D246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DEF9511-5696-FD70-9CD6-CDBB251F3625}"/>
              </a:ext>
            </a:extLst>
          </p:cNvPr>
          <p:cNvCxnSpPr/>
          <p:nvPr userDrawn="1"/>
        </p:nvCxnSpPr>
        <p:spPr>
          <a:xfrm>
            <a:off x="152400" y="323850"/>
            <a:ext cx="8839200" cy="0"/>
          </a:xfrm>
          <a:prstGeom prst="line">
            <a:avLst/>
          </a:prstGeom>
          <a:ln w="190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5">
            <a:extLst>
              <a:ext uri="{FF2B5EF4-FFF2-40B4-BE49-F238E27FC236}">
                <a16:creationId xmlns:a16="http://schemas.microsoft.com/office/drawing/2014/main" id="{031ABB61-7D3F-BFA2-EB94-4921542D660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152400" y="0"/>
            <a:ext cx="8991600" cy="323850"/>
          </a:xfrm>
          <a:ln w="19050"/>
        </p:spPr>
        <p:txBody>
          <a:bodyPr/>
          <a:lstStyle>
            <a:lvl1pPr algn="l">
              <a:defRPr i="0" baseline="0">
                <a:solidFill>
                  <a:srgbClr val="FFFFCC"/>
                </a:solidFill>
                <a:latin typeface="Sylfaen" panose="010A0502050306030303" pitchFamily="18" charset="0"/>
              </a:defRPr>
            </a:lvl1pPr>
          </a:lstStyle>
          <a:p>
            <a:pPr>
              <a:defRPr/>
            </a:pPr>
            <a:r>
              <a:rPr lang="ka-GE" altLang="en-US"/>
              <a:t>„ფიზიკის შესავალი (1)“ / ალ. თევზაძე / 2025     ლექცია: 1     გვერდი: </a:t>
            </a:r>
            <a:endParaRPr lang="ru-RU" altLang="en-US">
              <a:latin typeface="Arial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C209A61-025D-61D5-CB71-EB0E84793FE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82000" y="0"/>
            <a:ext cx="762000" cy="323850"/>
          </a:xfrm>
          <a:ln w="19050"/>
        </p:spPr>
        <p:txBody>
          <a:bodyPr/>
          <a:lstStyle>
            <a:lvl1pPr algn="l">
              <a:defRPr>
                <a:solidFill>
                  <a:srgbClr val="FFFFCC"/>
                </a:solidFill>
              </a:defRPr>
            </a:lvl1pPr>
          </a:lstStyle>
          <a:p>
            <a:fld id="{B1518831-4276-4054-A2BE-A2F0D361F70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86022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6F9305-D579-CAFE-9162-C732F3D682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5337D1-D7BC-7596-B9B9-8E605EDEAA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a-GE" altLang="en-US"/>
              <a:t>„ფიზიკის შესავალი (1)“ / ალ. თევზაძე / 2025     ლექცია: 1     გვერდი: </a:t>
            </a:r>
            <a:endParaRPr lang="ru-RU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4BC7F3-8771-E273-C872-BD8725E630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6ED25A-25B9-425E-9529-2B71FEC9E3A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08133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87491B-8868-82F1-5D8D-054B249635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D00D3A-AADF-9593-1ED9-09B232A2C9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a-GE" altLang="en-US"/>
              <a:t>„ფიზიკის შესავალი (1)“ / ალ. თევზაძე / 2025     ლექცია: 1     გვერდი: </a:t>
            </a:r>
            <a:endParaRPr lang="ru-R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2E1DFA-5CCC-E140-215A-D5419E8483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0CE57E-ECFA-49A3-B34D-06986A9DFC9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654794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CF56CCE-95F8-48CB-EC70-46D5547525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AD43E4D-91F7-00D7-2117-73BFE173B2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61D1BE3-F8F9-A1E2-F8A1-94B9FD6FAF4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8ED73F0-1082-4C66-D54F-A57F954597E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ka-GE" altLang="en-US"/>
              <a:t>„ფიზიკის შესავალი (1)“ / ალ. თევზაძე / 2025     ლექცია: 1     გვერდი: </a:t>
            </a:r>
            <a:endParaRPr lang="ru-RU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F9B52B6-55DE-FAA1-6571-97D4EADE70E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E49D7D5-F3F0-4D61-97C3-956966253DA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6" r:id="rId2"/>
    <p:sldLayoutId id="2147483767" r:id="rId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ebm"/><Relationship Id="rId1" Type="http://schemas.microsoft.com/office/2007/relationships/media" Target="../media/media2.webm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>
            <a:extLst>
              <a:ext uri="{FF2B5EF4-FFF2-40B4-BE49-F238E27FC236}">
                <a16:creationId xmlns:a16="http://schemas.microsoft.com/office/drawing/2014/main" id="{C642BC4D-5784-E776-4B8B-EB11F715793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57912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ka-GE" altLang="en-US" sz="2800" dirty="0"/>
          </a:p>
          <a:p>
            <a:pPr algn="ctr" eaLnBrk="1" hangingPunct="1">
              <a:buFontTx/>
              <a:buNone/>
            </a:pPr>
            <a:endParaRPr lang="ka-GE" altLang="en-US" sz="2800" dirty="0"/>
          </a:p>
          <a:p>
            <a:pPr algn="ctr" eaLnBrk="1" hangingPunct="1">
              <a:buFontTx/>
              <a:buNone/>
            </a:pPr>
            <a:r>
              <a:rPr lang="ka-GE" altLang="en-US" sz="4000" b="1" dirty="0">
                <a:solidFill>
                  <a:srgbClr val="0000FF"/>
                </a:solidFill>
              </a:rPr>
              <a:t>		</a:t>
            </a:r>
          </a:p>
          <a:p>
            <a:pPr algn="ctr" eaLnBrk="1" hangingPunct="1">
              <a:buFontTx/>
              <a:buNone/>
            </a:pPr>
            <a:endParaRPr lang="en-US" altLang="en-US" sz="1000" b="1" dirty="0">
              <a:solidFill>
                <a:srgbClr val="FFFF00"/>
              </a:solidFill>
            </a:endParaRPr>
          </a:p>
          <a:p>
            <a:pPr algn="ctr" eaLnBrk="1" hangingPunct="1">
              <a:buFontTx/>
              <a:buNone/>
            </a:pPr>
            <a:r>
              <a:rPr lang="ka-GE" altLang="en-US" sz="3600" b="1" dirty="0">
                <a:solidFill>
                  <a:srgbClr val="FFFF00"/>
                </a:solidFill>
              </a:rPr>
              <a:t>ფიზიკის შესავალი</a:t>
            </a:r>
            <a:r>
              <a:rPr lang="en-US" altLang="en-US" sz="3600" b="1" dirty="0">
                <a:solidFill>
                  <a:srgbClr val="FFFF00"/>
                </a:solidFill>
              </a:rPr>
              <a:t>  </a:t>
            </a:r>
            <a:r>
              <a:rPr lang="ka-GE" altLang="en-US" sz="3600" b="1" dirty="0">
                <a:solidFill>
                  <a:srgbClr val="FFFF00"/>
                </a:solidFill>
              </a:rPr>
              <a:t>(1)</a:t>
            </a:r>
          </a:p>
          <a:p>
            <a:pPr algn="ctr" eaLnBrk="1" hangingPunct="1">
              <a:buFontTx/>
              <a:buNone/>
            </a:pPr>
            <a:endParaRPr lang="en-US" altLang="en-US" sz="1400" b="1" dirty="0">
              <a:solidFill>
                <a:srgbClr val="66FF99"/>
              </a:solidFill>
            </a:endParaRPr>
          </a:p>
          <a:p>
            <a:pPr algn="ctr" eaLnBrk="1" hangingPunct="1">
              <a:buFontTx/>
              <a:buNone/>
            </a:pPr>
            <a:r>
              <a:rPr lang="ka-GE" altLang="en-US" sz="3600" b="1" dirty="0">
                <a:solidFill>
                  <a:srgbClr val="66FF99"/>
                </a:solidFill>
              </a:rPr>
              <a:t>ლექცია </a:t>
            </a:r>
            <a:r>
              <a:rPr lang="en-US" altLang="en-US" sz="3600" b="1" dirty="0">
                <a:solidFill>
                  <a:srgbClr val="66FF99"/>
                </a:solidFill>
              </a:rPr>
              <a:t>13</a:t>
            </a:r>
            <a:r>
              <a:rPr lang="ka-GE" altLang="en-US" sz="3600" b="1" dirty="0">
                <a:solidFill>
                  <a:srgbClr val="66FF99"/>
                </a:solidFill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ka-GE" altLang="en-US" sz="2400" b="1" dirty="0">
                <a:solidFill>
                  <a:schemeClr val="bg1"/>
                </a:solidFill>
              </a:rPr>
              <a:t>ელექტრული მუხტი, კულონის კანონი</a:t>
            </a:r>
          </a:p>
          <a:p>
            <a:pPr algn="ctr" eaLnBrk="1" hangingPunct="1">
              <a:buFontTx/>
              <a:buNone/>
            </a:pPr>
            <a:r>
              <a:rPr lang="ka-GE" altLang="en-US" sz="2400" b="1" dirty="0">
                <a:solidFill>
                  <a:schemeClr val="bg1"/>
                </a:solidFill>
              </a:rPr>
              <a:t>ელექტრული ველი და მისი დაძაბულობა</a:t>
            </a:r>
          </a:p>
          <a:p>
            <a:pPr algn="ctr" eaLnBrk="1" hangingPunct="1">
              <a:buFontTx/>
              <a:buNone/>
            </a:pPr>
            <a:r>
              <a:rPr lang="ka-GE" altLang="en-US" sz="2400" b="1" dirty="0">
                <a:solidFill>
                  <a:schemeClr val="bg1"/>
                </a:solidFill>
              </a:rPr>
              <a:t>ელექტრული დენი, დენის ძალა, </a:t>
            </a:r>
            <a:endParaRPr lang="en-US" altLang="en-US" sz="2400" b="1" dirty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r>
              <a:rPr lang="ka-GE" altLang="en-US" sz="2400" b="1" dirty="0">
                <a:solidFill>
                  <a:schemeClr val="bg1"/>
                </a:solidFill>
              </a:rPr>
              <a:t>წინაღობა</a:t>
            </a:r>
            <a:r>
              <a:rPr lang="en-US" altLang="en-US" sz="2400" b="1" dirty="0">
                <a:solidFill>
                  <a:schemeClr val="bg1"/>
                </a:solidFill>
              </a:rPr>
              <a:t>, </a:t>
            </a:r>
            <a:r>
              <a:rPr lang="ka-GE" altLang="en-US" sz="2400" b="1" dirty="0">
                <a:solidFill>
                  <a:schemeClr val="bg1"/>
                </a:solidFill>
              </a:rPr>
              <a:t>ომის კანონი</a:t>
            </a:r>
          </a:p>
          <a:p>
            <a:pPr algn="ctr" eaLnBrk="1" hangingPunct="1">
              <a:buFontTx/>
              <a:buNone/>
            </a:pPr>
            <a:r>
              <a:rPr lang="ka-GE" altLang="en-US" sz="2400" b="1" dirty="0">
                <a:solidFill>
                  <a:schemeClr val="bg1"/>
                </a:solidFill>
              </a:rPr>
              <a:t>წინაღობის ტემპერატურაზე დამოკიდებულება</a:t>
            </a:r>
          </a:p>
          <a:p>
            <a:pPr algn="ctr" eaLnBrk="1" hangingPunct="1">
              <a:buFontTx/>
              <a:buNone/>
            </a:pPr>
            <a:endParaRPr lang="ka-GE" altLang="en-US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AFA03-10A0-8E7B-4C56-234CD81B92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713" y="31423"/>
            <a:ext cx="2340573" cy="228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BFBFD2DB-2B6D-99B6-276C-4046DE58509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იზოლატორები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baseline="3000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13315" name="Picture 4" descr="isol_safel">
            <a:extLst>
              <a:ext uri="{FF2B5EF4-FFF2-40B4-BE49-F238E27FC236}">
                <a16:creationId xmlns:a16="http://schemas.microsoft.com/office/drawing/2014/main" id="{1F539105-44DA-9F86-B5E0-E8DD575C9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53340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 descr="stock-photo-power-line-wiring-and-insulators-system-over-blue-sky-55820533">
            <a:extLst>
              <a:ext uri="{FF2B5EF4-FFF2-40B4-BE49-F238E27FC236}">
                <a16:creationId xmlns:a16="http://schemas.microsoft.com/office/drawing/2014/main" id="{A796D02D-F70A-E8E5-04A9-7089147C8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8" y="1447800"/>
            <a:ext cx="359886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Slide Number Placeholder 6">
            <a:extLst>
              <a:ext uri="{FF2B5EF4-FFF2-40B4-BE49-F238E27FC236}">
                <a16:creationId xmlns:a16="http://schemas.microsoft.com/office/drawing/2014/main" id="{14894106-B05A-BA85-E68E-74FA10FCC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4FAA371-F866-466F-AC70-EF5054EAFFBA}" type="slidenum">
              <a:rPr lang="ru-RU" altLang="en-US">
                <a:solidFill>
                  <a:srgbClr val="FFFFCC"/>
                </a:solidFill>
              </a:rPr>
              <a:pPr/>
              <a:t>10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13318" name="Footer Placeholder 7">
            <a:extLst>
              <a:ext uri="{FF2B5EF4-FFF2-40B4-BE49-F238E27FC236}">
                <a16:creationId xmlns:a16="http://schemas.microsoft.com/office/drawing/2014/main" id="{B2B520C7-3D97-F106-D0B3-87F462348A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>
            <a:extLst>
              <a:ext uri="{FF2B5EF4-FFF2-40B4-BE49-F238E27FC236}">
                <a16:creationId xmlns:a16="http://schemas.microsoft.com/office/drawing/2014/main" id="{62308C27-CEE8-537F-CEE4-996579096EA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კულონის კანონი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dirty="0">
                <a:solidFill>
                  <a:srgbClr val="FFFF00"/>
                </a:solidFill>
                <a:latin typeface="Sylfaen" panose="010A0502050306030303" pitchFamily="18" charset="0"/>
              </a:rPr>
              <a:t>ორი წერტილოვანი მუხტი </a:t>
            </a:r>
            <a:r>
              <a:rPr lang="ka-GE" altLang="en-US" sz="2800" dirty="0" err="1">
                <a:solidFill>
                  <a:srgbClr val="FFFF00"/>
                </a:solidFill>
                <a:latin typeface="Sylfaen" panose="010A0502050306030303" pitchFamily="18" charset="0"/>
              </a:rPr>
              <a:t>ურთიერთქმედებს</a:t>
            </a:r>
            <a:endParaRPr lang="ka-GE" altLang="en-US" sz="2800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dirty="0">
                <a:solidFill>
                  <a:srgbClr val="FFFF00"/>
                </a:solidFill>
                <a:latin typeface="Sylfaen" panose="010A0502050306030303" pitchFamily="18" charset="0"/>
              </a:rPr>
              <a:t>მუხტების პროპორციული და მანძილის კვადრატის უკუპროპორციული ძალით</a:t>
            </a: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i="1" dirty="0">
                <a:solidFill>
                  <a:srgbClr val="FFFF00"/>
                </a:solidFill>
                <a:latin typeface="Sylfaen" panose="010A0502050306030303" pitchFamily="18" charset="0"/>
              </a:rPr>
              <a:t>k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- 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ელექტრული მუდმივა, </a:t>
            </a:r>
            <a:r>
              <a:rPr lang="en-US" altLang="en-US" sz="2800" i="1" dirty="0">
                <a:solidFill>
                  <a:srgbClr val="FFFF00"/>
                </a:solidFill>
                <a:latin typeface="Times New Roman" panose="02020603050405020304" pitchFamily="18" charset="0"/>
              </a:rPr>
              <a:t>q</a:t>
            </a:r>
            <a:r>
              <a:rPr lang="en-US" altLang="en-US" sz="2800" i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q</a:t>
            </a:r>
            <a:r>
              <a:rPr lang="en-US" altLang="en-US" sz="2800" i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- 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მუხტები, </a:t>
            </a:r>
            <a:r>
              <a:rPr lang="en-US" altLang="en-US" sz="2800" i="1" dirty="0">
                <a:solidFill>
                  <a:srgbClr val="FFFF00"/>
                </a:solidFill>
                <a:latin typeface="Sylfaen" panose="010A0502050306030303" pitchFamily="18" charset="0"/>
              </a:rPr>
              <a:t>r</a:t>
            </a:r>
            <a:r>
              <a:rPr lang="en-US" altLang="en-US" sz="2800" b="1" i="1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- 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მანძილი წერტილოვან მუხტებს შორის. </a:t>
            </a:r>
          </a:p>
          <a:p>
            <a:pPr eaLnBrk="1" hangingPunct="1">
              <a:buFontTx/>
              <a:buNone/>
            </a:pPr>
            <a:endParaRPr lang="ka-GE" altLang="en-US" sz="1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კულონის ძალა </a:t>
            </a:r>
            <a:r>
              <a:rPr lang="ka-GE" altLang="en-US" sz="2800" b="1" dirty="0" err="1">
                <a:solidFill>
                  <a:srgbClr val="FFFF00"/>
                </a:solidFill>
                <a:latin typeface="Sylfaen" panose="010A0502050306030303" pitchFamily="18" charset="0"/>
              </a:rPr>
              <a:t>მიმზიდავია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თუ 	</a:t>
            </a:r>
            <a:r>
              <a:rPr lang="en-US" altLang="en-US" sz="2800" i="1" dirty="0">
                <a:solidFill>
                  <a:srgbClr val="FFFF00"/>
                </a:solidFill>
                <a:latin typeface="Times New Roman" panose="02020603050405020304" pitchFamily="18" charset="0"/>
              </a:rPr>
              <a:t>q</a:t>
            </a:r>
            <a:r>
              <a:rPr lang="en-US" altLang="en-US" sz="2800" i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q</a:t>
            </a:r>
            <a:r>
              <a:rPr lang="en-US" altLang="en-US" sz="2800" i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i="1" dirty="0">
                <a:solidFill>
                  <a:srgbClr val="FFFF00"/>
                </a:solidFill>
                <a:latin typeface="Sylfaen" panose="010A0502050306030303" pitchFamily="18" charset="0"/>
              </a:rPr>
              <a:t> &lt; 0</a:t>
            </a: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კულონის ძალა </a:t>
            </a:r>
            <a:r>
              <a:rPr lang="ka-GE" altLang="en-US" sz="2800" b="1" dirty="0" err="1">
                <a:solidFill>
                  <a:srgbClr val="FFFF00"/>
                </a:solidFill>
                <a:latin typeface="Sylfaen" panose="010A0502050306030303" pitchFamily="18" charset="0"/>
              </a:rPr>
              <a:t>განმზიდავია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თუ 	</a:t>
            </a:r>
            <a:r>
              <a:rPr lang="en-US" altLang="en-US" sz="2800" i="1" dirty="0">
                <a:solidFill>
                  <a:srgbClr val="FFFF00"/>
                </a:solidFill>
                <a:latin typeface="Times New Roman" panose="02020603050405020304" pitchFamily="18" charset="0"/>
              </a:rPr>
              <a:t>q</a:t>
            </a:r>
            <a:r>
              <a:rPr lang="en-US" altLang="en-US" sz="2800" i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q</a:t>
            </a:r>
            <a:r>
              <a:rPr lang="en-US" altLang="en-US" sz="2800" i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i="1" dirty="0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i="1" dirty="0">
                <a:solidFill>
                  <a:srgbClr val="FFFF00"/>
                </a:solidFill>
                <a:latin typeface="Sylfaen" panose="010A0502050306030303" pitchFamily="18" charset="0"/>
              </a:rPr>
              <a:t>&gt;</a:t>
            </a:r>
            <a:r>
              <a:rPr lang="en-US" altLang="en-US" sz="2800" i="1" dirty="0">
                <a:solidFill>
                  <a:srgbClr val="FFFF00"/>
                </a:solidFill>
                <a:latin typeface="Sylfaen" panose="010A0502050306030303" pitchFamily="18" charset="0"/>
              </a:rPr>
              <a:t> 0</a:t>
            </a:r>
            <a:endParaRPr lang="ka-GE" altLang="en-US" sz="2800" i="1" dirty="0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7D3D10B-B18A-2D09-EF9A-0A251ED63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447800"/>
            <a:ext cx="8839200" cy="29718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1026" name="Object 5">
            <a:extLst>
              <a:ext uri="{FF2B5EF4-FFF2-40B4-BE49-F238E27FC236}">
                <a16:creationId xmlns:a16="http://schemas.microsoft.com/office/drawing/2014/main" id="{FA4F3738-21EC-F2FB-E0F4-8AA7FDF3CD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7600" y="3200400"/>
          <a:ext cx="1873250" cy="1055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98400" imgH="393480" progId="Equation.3">
                  <p:embed/>
                </p:oleObj>
              </mc:Choice>
              <mc:Fallback>
                <p:oleObj name="Equation" r:id="rId2" imgW="698400" imgH="393480" progId="Equation.3">
                  <p:embed/>
                  <p:pic>
                    <p:nvPicPr>
                      <p:cNvPr id="1026" name="Object 5">
                        <a:extLst>
                          <a:ext uri="{FF2B5EF4-FFF2-40B4-BE49-F238E27FC236}">
                            <a16:creationId xmlns:a16="http://schemas.microsoft.com/office/drawing/2014/main" id="{FA4F3738-21EC-F2FB-E0F4-8AA7FDF3CD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3200400"/>
                        <a:ext cx="1873250" cy="1055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Slide Number Placeholder 6">
            <a:extLst>
              <a:ext uri="{FF2B5EF4-FFF2-40B4-BE49-F238E27FC236}">
                <a16:creationId xmlns:a16="http://schemas.microsoft.com/office/drawing/2014/main" id="{E76685AC-BE3C-1A8F-0D2F-60CFAAC21D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9D3F7E1-5211-4FB5-A2A8-190E34356671}" type="slidenum">
              <a:rPr lang="ru-RU" altLang="en-US">
                <a:solidFill>
                  <a:srgbClr val="FFFFCC"/>
                </a:solidFill>
              </a:rPr>
              <a:pPr/>
              <a:t>11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1030" name="Footer Placeholder 7">
            <a:extLst>
              <a:ext uri="{FF2B5EF4-FFF2-40B4-BE49-F238E27FC236}">
                <a16:creationId xmlns:a16="http://schemas.microsoft.com/office/drawing/2014/main" id="{BE310BB0-3E28-0FF6-8074-BE1029051F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8AFE1474-7C80-8C7A-B34C-4477569ADEC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ელექტრული მუდმივა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ფუნდამენტური ელექტრული მუდმივა:</a:t>
            </a: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algn="ctr"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k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= 8.98</a:t>
            </a: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10</a:t>
            </a:r>
            <a:r>
              <a:rPr lang="en-US" altLang="en-US" sz="2800" b="1" baseline="30000" dirty="0">
                <a:solidFill>
                  <a:srgbClr val="FFFF00"/>
                </a:solidFill>
                <a:latin typeface="Times New Roman" panose="02020603050405020304" pitchFamily="18" charset="0"/>
              </a:rPr>
              <a:t>9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ნ მ</a:t>
            </a:r>
            <a:r>
              <a:rPr lang="ka-GE" altLang="en-US" sz="2800" b="1" baseline="30000" dirty="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/კ</a:t>
            </a:r>
            <a:r>
              <a:rPr lang="ka-GE" altLang="en-US" sz="2800" b="1" baseline="30000" dirty="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ელექტრული მუდმივა განსაზღვრავს სინათლის სიჩქარეს ვაკუუმში:</a:t>
            </a:r>
          </a:p>
          <a:p>
            <a:pPr algn="ctr" eaLnBrk="1" hangingPunct="1">
              <a:buFontTx/>
              <a:buNone/>
            </a:pP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k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= 10</a:t>
            </a:r>
            <a:r>
              <a:rPr lang="en-US" altLang="en-US" sz="2800" b="1" baseline="30000" dirty="0">
                <a:solidFill>
                  <a:srgbClr val="FFFF00"/>
                </a:solidFill>
                <a:latin typeface="Times New Roman" panose="02020603050405020304" pitchFamily="18" charset="0"/>
              </a:rPr>
              <a:t>-7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C</a:t>
            </a:r>
            <a:r>
              <a:rPr lang="en-US" altLang="en-US" sz="2800" b="1" baseline="30000" dirty="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სინათლის სიჩქარე:</a:t>
            </a: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C = 2.997 10</a:t>
            </a:r>
            <a:r>
              <a:rPr lang="en-US" altLang="en-US" sz="2800" b="1" baseline="30000" dirty="0">
                <a:solidFill>
                  <a:srgbClr val="FFFF00"/>
                </a:solidFill>
                <a:latin typeface="Times New Roman" panose="02020603050405020304" pitchFamily="18" charset="0"/>
              </a:rPr>
              <a:t>8</a:t>
            </a: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მ/წმ</a:t>
            </a:r>
          </a:p>
        </p:txBody>
      </p:sp>
      <p:sp>
        <p:nvSpPr>
          <p:cNvPr id="14339" name="Slide Number Placeholder 4">
            <a:extLst>
              <a:ext uri="{FF2B5EF4-FFF2-40B4-BE49-F238E27FC236}">
                <a16:creationId xmlns:a16="http://schemas.microsoft.com/office/drawing/2014/main" id="{26AA343C-04AE-1DE1-84C5-F48D67D1EC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A2B3E71-76A3-4B0B-B76F-5DC6B27DC6B8}" type="slidenum">
              <a:rPr lang="ru-RU" altLang="en-US">
                <a:solidFill>
                  <a:srgbClr val="FFFFCC"/>
                </a:solidFill>
              </a:rPr>
              <a:pPr/>
              <a:t>12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14340" name="Footer Placeholder 5">
            <a:extLst>
              <a:ext uri="{FF2B5EF4-FFF2-40B4-BE49-F238E27FC236}">
                <a16:creationId xmlns:a16="http://schemas.microsoft.com/office/drawing/2014/main" id="{4CEDE7E1-37C7-C50D-CFC2-061BE563E4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62F66471-C569-348E-E1CE-7D2B56AD7D1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ელექტრული ძალების სუპერპოზიცია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მუხტზე მოქმედი ელექტრული ძალა ტოლია სისტემაში არსებულ წერტილოვან მუხტებთან ურთიერთქმედების ძალების ჯამს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F = F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F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… = </a:t>
            </a:r>
            <a:r>
              <a:rPr lang="en-US" altLang="en-US" sz="2800" b="1">
                <a:solidFill>
                  <a:srgbClr val="FFFF00"/>
                </a:solidFill>
                <a:latin typeface="Symbol" panose="05050102010706020507" pitchFamily="18" charset="2"/>
              </a:rPr>
              <a:t>S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F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i</a:t>
            </a:r>
            <a:endParaRPr lang="ka-GE" altLang="en-US" sz="28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" name="Oval 4">
            <a:extLst>
              <a:ext uri="{FF2B5EF4-FFF2-40B4-BE49-F238E27FC236}">
                <a16:creationId xmlns:a16="http://schemas.microsoft.com/office/drawing/2014/main" id="{12840C83-F42B-DBC2-24E6-5B16AD77D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667000"/>
            <a:ext cx="3810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364" name="Oval 5">
            <a:extLst>
              <a:ext uri="{FF2B5EF4-FFF2-40B4-BE49-F238E27FC236}">
                <a16:creationId xmlns:a16="http://schemas.microsoft.com/office/drawing/2014/main" id="{82F875B4-5FE5-59DA-E28C-2CC62F956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600200"/>
            <a:ext cx="3810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365" name="Oval 6">
            <a:extLst>
              <a:ext uri="{FF2B5EF4-FFF2-40B4-BE49-F238E27FC236}">
                <a16:creationId xmlns:a16="http://schemas.microsoft.com/office/drawing/2014/main" id="{7F52BB58-B6B5-1645-E58D-9397FAA36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209800"/>
            <a:ext cx="381000" cy="3810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366" name="Oval 7">
            <a:extLst>
              <a:ext uri="{FF2B5EF4-FFF2-40B4-BE49-F238E27FC236}">
                <a16:creationId xmlns:a16="http://schemas.microsoft.com/office/drawing/2014/main" id="{927C0409-1EE3-34F8-E607-0A8D21CAC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819400"/>
            <a:ext cx="381000" cy="3810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367" name="Line 8">
            <a:extLst>
              <a:ext uri="{FF2B5EF4-FFF2-40B4-BE49-F238E27FC236}">
                <a16:creationId xmlns:a16="http://schemas.microsoft.com/office/drawing/2014/main" id="{4C2A2E07-DCD4-446F-6FF8-1CB516AD79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95600" y="1905000"/>
            <a:ext cx="2057400" cy="838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Line 9">
            <a:extLst>
              <a:ext uri="{FF2B5EF4-FFF2-40B4-BE49-F238E27FC236}">
                <a16:creationId xmlns:a16="http://schemas.microsoft.com/office/drawing/2014/main" id="{4885BB8C-C901-126B-7057-501A1FF3D7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1800" y="2438400"/>
            <a:ext cx="2743200" cy="381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Line 10">
            <a:extLst>
              <a:ext uri="{FF2B5EF4-FFF2-40B4-BE49-F238E27FC236}">
                <a16:creationId xmlns:a16="http://schemas.microsoft.com/office/drawing/2014/main" id="{62BE6125-EB84-0748-E759-A15BF526E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2895600"/>
            <a:ext cx="1905000" cy="152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Text Box 11">
            <a:extLst>
              <a:ext uri="{FF2B5EF4-FFF2-40B4-BE49-F238E27FC236}">
                <a16:creationId xmlns:a16="http://schemas.microsoft.com/office/drawing/2014/main" id="{8CF3505A-25D8-8DE8-31A0-6E9A398A5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2098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ka-GE" altLang="en-US" sz="2800" b="1">
                <a:solidFill>
                  <a:schemeClr val="bg1"/>
                </a:solidFill>
              </a:rPr>
              <a:t>–</a:t>
            </a:r>
            <a:endParaRPr lang="ru-RU" altLang="en-US" sz="2800" b="1">
              <a:solidFill>
                <a:schemeClr val="bg1"/>
              </a:solidFill>
            </a:endParaRPr>
          </a:p>
        </p:txBody>
      </p:sp>
      <p:sp>
        <p:nvSpPr>
          <p:cNvPr id="15371" name="Text Box 12">
            <a:extLst>
              <a:ext uri="{FF2B5EF4-FFF2-40B4-BE49-F238E27FC236}">
                <a16:creationId xmlns:a16="http://schemas.microsoft.com/office/drawing/2014/main" id="{B2A7B8A0-5D06-0891-9E57-64E2B4D9D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2192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ka-GE" altLang="en-US" sz="2800" b="1">
                <a:solidFill>
                  <a:schemeClr val="bg1"/>
                </a:solidFill>
              </a:rPr>
              <a:t>–</a:t>
            </a:r>
            <a:endParaRPr lang="ru-RU" altLang="en-US" sz="2800" b="1">
              <a:solidFill>
                <a:schemeClr val="bg1"/>
              </a:solidFill>
            </a:endParaRPr>
          </a:p>
        </p:txBody>
      </p:sp>
      <p:sp>
        <p:nvSpPr>
          <p:cNvPr id="15372" name="Text Box 13">
            <a:extLst>
              <a:ext uri="{FF2B5EF4-FFF2-40B4-BE49-F238E27FC236}">
                <a16:creationId xmlns:a16="http://schemas.microsoft.com/office/drawing/2014/main" id="{D6757BFB-6647-0938-57B0-EA919C805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1336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ka-GE" altLang="en-US" sz="2800" b="1">
                <a:solidFill>
                  <a:schemeClr val="bg1"/>
                </a:solidFill>
              </a:rPr>
              <a:t>+</a:t>
            </a:r>
            <a:endParaRPr lang="ru-RU" altLang="en-US" sz="2800" b="1">
              <a:solidFill>
                <a:schemeClr val="bg1"/>
              </a:solidFill>
            </a:endParaRPr>
          </a:p>
        </p:txBody>
      </p:sp>
      <p:sp>
        <p:nvSpPr>
          <p:cNvPr id="15373" name="Text Box 14">
            <a:extLst>
              <a:ext uri="{FF2B5EF4-FFF2-40B4-BE49-F238E27FC236}">
                <a16:creationId xmlns:a16="http://schemas.microsoft.com/office/drawing/2014/main" id="{1C94DEBE-009E-39AE-1BBD-96703906E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27432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ka-GE" altLang="en-US" sz="2800" b="1">
                <a:solidFill>
                  <a:schemeClr val="bg1"/>
                </a:solidFill>
              </a:rPr>
              <a:t>+</a:t>
            </a:r>
            <a:endParaRPr lang="ru-RU" altLang="en-US" sz="2800" b="1">
              <a:solidFill>
                <a:schemeClr val="bg1"/>
              </a:solidFill>
            </a:endParaRPr>
          </a:p>
        </p:txBody>
      </p:sp>
      <p:sp>
        <p:nvSpPr>
          <p:cNvPr id="15374" name="Text Box 15">
            <a:extLst>
              <a:ext uri="{FF2B5EF4-FFF2-40B4-BE49-F238E27FC236}">
                <a16:creationId xmlns:a16="http://schemas.microsoft.com/office/drawing/2014/main" id="{E4373007-128A-EDA4-4410-3E3AB9B8E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181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15375" name="Text Box 16">
            <a:extLst>
              <a:ext uri="{FF2B5EF4-FFF2-40B4-BE49-F238E27FC236}">
                <a16:creationId xmlns:a16="http://schemas.microsoft.com/office/drawing/2014/main" id="{4E1E6E00-8E49-8D1B-5C2D-0052FD6F3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181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15376" name="Text Box 17">
            <a:extLst>
              <a:ext uri="{FF2B5EF4-FFF2-40B4-BE49-F238E27FC236}">
                <a16:creationId xmlns:a16="http://schemas.microsoft.com/office/drawing/2014/main" id="{A1E39A35-DD04-E031-8B96-9475A5294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181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15377" name="Text Box 18">
            <a:extLst>
              <a:ext uri="{FF2B5EF4-FFF2-40B4-BE49-F238E27FC236}">
                <a16:creationId xmlns:a16="http://schemas.microsoft.com/office/drawing/2014/main" id="{E34F246D-F3C6-2FAE-9B23-80782AA59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181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15378" name="Slide Number Placeholder 19">
            <a:extLst>
              <a:ext uri="{FF2B5EF4-FFF2-40B4-BE49-F238E27FC236}">
                <a16:creationId xmlns:a16="http://schemas.microsoft.com/office/drawing/2014/main" id="{88F469EC-CE9F-4EA2-FB3B-926AC049B3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0A6C4C4-6EAA-47BC-AE27-FA2B28CA4730}" type="slidenum">
              <a:rPr lang="ru-RU" altLang="en-US">
                <a:solidFill>
                  <a:srgbClr val="FFFFCC"/>
                </a:solidFill>
              </a:rPr>
              <a:pPr/>
              <a:t>13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15379" name="Footer Placeholder 20">
            <a:extLst>
              <a:ext uri="{FF2B5EF4-FFF2-40B4-BE49-F238E27FC236}">
                <a16:creationId xmlns:a16="http://schemas.microsoft.com/office/drawing/2014/main" id="{E35CD8E4-F78B-7C71-0A3B-915E0A045A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AC6933EB-178F-FCB2-11E6-FC6D683BF7B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ელექტრული ველი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ელექტრული ურთიერთქმედების გადამტანი ველი: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ელექტრული მუხტი ქმნის ელექტრულ ველს, რომელიც მოქმედებს მეორე ელექტრულ მუხტზე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ელექტრული ველი ვექტორული სიდიდეა: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 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E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 </a:t>
            </a:r>
            <a:r>
              <a:rPr lang="en-US" altLang="en-US" sz="2800" b="1" i="1">
                <a:solidFill>
                  <a:srgbClr val="FFFF00"/>
                </a:solidFill>
                <a:latin typeface="Times New Roman" panose="02020603050405020304" pitchFamily="18" charset="0"/>
              </a:rPr>
              <a:t>q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მუხტზე მოქმედი ძალა:	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F = </a:t>
            </a:r>
            <a:r>
              <a:rPr lang="en-US" altLang="en-US" sz="2800" b="1" i="1">
                <a:solidFill>
                  <a:srgbClr val="FFFF00"/>
                </a:solidFill>
                <a:latin typeface="Times New Roman" panose="02020603050405020304" pitchFamily="18" charset="0"/>
              </a:rPr>
              <a:t>q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E</a:t>
            </a:r>
            <a:endParaRPr lang="ka-GE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16387" name="Text Box 4">
            <a:extLst>
              <a:ext uri="{FF2B5EF4-FFF2-40B4-BE49-F238E27FC236}">
                <a16:creationId xmlns:a16="http://schemas.microsoft.com/office/drawing/2014/main" id="{D87DEDBD-5C22-F2B7-7FE3-8FFE943D7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200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16388" name="Text Box 5">
            <a:extLst>
              <a:ext uri="{FF2B5EF4-FFF2-40B4-BE49-F238E27FC236}">
                <a16:creationId xmlns:a16="http://schemas.microsoft.com/office/drawing/2014/main" id="{064AF633-8540-1D71-9AB1-538445902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191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16389" name="Text Box 6">
            <a:extLst>
              <a:ext uri="{FF2B5EF4-FFF2-40B4-BE49-F238E27FC236}">
                <a16:creationId xmlns:a16="http://schemas.microsoft.com/office/drawing/2014/main" id="{E2A66F26-3152-E816-F995-A73B78960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4191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16390" name="Slide Number Placeholder 7">
            <a:extLst>
              <a:ext uri="{FF2B5EF4-FFF2-40B4-BE49-F238E27FC236}">
                <a16:creationId xmlns:a16="http://schemas.microsoft.com/office/drawing/2014/main" id="{A4B5DEB6-BC2D-8F60-10F1-84512FB34B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E1FD1C7-E01E-4873-BE6B-7293A2F0C8E0}" type="slidenum">
              <a:rPr lang="ru-RU" altLang="en-US">
                <a:solidFill>
                  <a:srgbClr val="FFFFCC"/>
                </a:solidFill>
              </a:rPr>
              <a:pPr/>
              <a:t>14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16391" name="Footer Placeholder 8">
            <a:extLst>
              <a:ext uri="{FF2B5EF4-FFF2-40B4-BE49-F238E27FC236}">
                <a16:creationId xmlns:a16="http://schemas.microsoft.com/office/drawing/2014/main" id="{AA81D0BB-87D4-E3EE-1DD1-CF25C391B9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>
              <a:ext uri="{FF2B5EF4-FFF2-40B4-BE49-F238E27FC236}">
                <a16:creationId xmlns:a16="http://schemas.microsoft.com/office/drawing/2014/main" id="{7C48396D-B648-62FE-45D4-12A913E51C2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6294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ელექტრული ველი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 წერტილოვანი მუხტის </a:t>
            </a:r>
            <a:r>
              <a:rPr lang="ka-GE" altLang="en-US" sz="2800" b="1" dirty="0" err="1">
                <a:solidFill>
                  <a:schemeClr val="bg1"/>
                </a:solidFill>
                <a:latin typeface="Sylfaen" panose="010A0502050306030303" pitchFamily="18" charset="0"/>
              </a:rPr>
              <a:t>ელექტული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ველი </a:t>
            </a: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E = k </a:t>
            </a:r>
            <a:r>
              <a:rPr lang="en-US" altLang="en-US" sz="2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q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/ r</a:t>
            </a:r>
            <a:r>
              <a:rPr lang="en-US" altLang="en-US" sz="2800" b="1" baseline="30000" dirty="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ka-GE" altLang="en-US" sz="2800" b="1" baseline="30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მუხტი მოთავსებულია ათვლის სისტემის სათავეში</a:t>
            </a: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E = k 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q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r / r</a:t>
            </a:r>
            <a:r>
              <a:rPr lang="en-US" altLang="en-US" sz="2800" b="1" baseline="30000" dirty="0">
                <a:solidFill>
                  <a:srgbClr val="FFFF00"/>
                </a:solidFill>
                <a:latin typeface="Times New Roman" panose="02020603050405020304" pitchFamily="18" charset="0"/>
              </a:rPr>
              <a:t>3</a:t>
            </a:r>
            <a:r>
              <a:rPr lang="ka-GE" altLang="en-US" sz="2800" b="1" baseline="300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buFontTx/>
              <a:buNone/>
            </a:pP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	k = 1 / 4</a:t>
            </a:r>
            <a:r>
              <a:rPr lang="en-US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dirty="0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lang="en-US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dirty="0">
                <a:solidFill>
                  <a:schemeClr val="bg1"/>
                </a:solidFill>
                <a:latin typeface="Symbol" panose="05050102010706020507" pitchFamily="18" charset="2"/>
              </a:rPr>
              <a:t>e</a:t>
            </a:r>
            <a:r>
              <a:rPr lang="en-US" altLang="en-US" sz="2800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Symbol" panose="05050102010706020507" pitchFamily="18" charset="2"/>
              </a:rPr>
              <a:t>	e</a:t>
            </a:r>
            <a:r>
              <a:rPr lang="en-US" altLang="en-US" sz="2800" baseline="-25000" dirty="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 - </a:t>
            </a:r>
            <a:r>
              <a:rPr lang="ka-GE" altLang="en-US" sz="2800" dirty="0" err="1">
                <a:solidFill>
                  <a:schemeClr val="bg1"/>
                </a:solidFill>
                <a:latin typeface="Sylfaen" panose="010A0502050306030303" pitchFamily="18" charset="0"/>
              </a:rPr>
              <a:t>ელექტროსტატიკური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 მუდმივა</a:t>
            </a:r>
            <a:endParaRPr lang="ka-GE" altLang="en-US" sz="2800" baseline="-250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baseline="-250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17411" name="Text Box 7">
            <a:extLst>
              <a:ext uri="{FF2B5EF4-FFF2-40B4-BE49-F238E27FC236}">
                <a16:creationId xmlns:a16="http://schemas.microsoft.com/office/drawing/2014/main" id="{55A34293-4303-39E8-4672-167D83EAB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733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17412" name="Text Box 8">
            <a:extLst>
              <a:ext uri="{FF2B5EF4-FFF2-40B4-BE49-F238E27FC236}">
                <a16:creationId xmlns:a16="http://schemas.microsoft.com/office/drawing/2014/main" id="{3388CAC9-740E-E486-37CF-35FC0A93A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810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17413" name="Rectangle 9">
            <a:extLst>
              <a:ext uri="{FF2B5EF4-FFF2-40B4-BE49-F238E27FC236}">
                <a16:creationId xmlns:a16="http://schemas.microsoft.com/office/drawing/2014/main" id="{390DCE4C-D12A-4A34-C0C8-5B7F78592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657600"/>
            <a:ext cx="3581400" cy="12954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414" name="Slide Number Placeholder 7">
            <a:extLst>
              <a:ext uri="{FF2B5EF4-FFF2-40B4-BE49-F238E27FC236}">
                <a16:creationId xmlns:a16="http://schemas.microsoft.com/office/drawing/2014/main" id="{39FBD567-C40D-A65D-0D08-913B7070A8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8A3D418-8006-48DE-9F1A-9BC81695D81B}" type="slidenum">
              <a:rPr lang="ru-RU" altLang="en-US">
                <a:solidFill>
                  <a:srgbClr val="FFFFCC"/>
                </a:solidFill>
              </a:rPr>
              <a:pPr/>
              <a:t>15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17415" name="Footer Placeholder 8">
            <a:extLst>
              <a:ext uri="{FF2B5EF4-FFF2-40B4-BE49-F238E27FC236}">
                <a16:creationId xmlns:a16="http://schemas.microsoft.com/office/drawing/2014/main" id="{E03BDCE0-DB5D-2C49-A466-7A14478E10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>
            <a:extLst>
              <a:ext uri="{FF2B5EF4-FFF2-40B4-BE49-F238E27FC236}">
                <a16:creationId xmlns:a16="http://schemas.microsoft.com/office/drawing/2014/main" id="{72075E9A-E7B1-FD96-F7EA-F0F58504948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ელექტრონის ველის </a:t>
            </a:r>
            <a:r>
              <a:rPr lang="ka-GE" altLang="en-US" b="1" dirty="0" err="1">
                <a:solidFill>
                  <a:srgbClr val="66FF99"/>
                </a:solidFill>
                <a:latin typeface="Sylfaen" panose="010A0502050306030303" pitchFamily="18" charset="0"/>
              </a:rPr>
              <a:t>ძალწირები</a:t>
            </a:r>
            <a:endParaRPr lang="ka-GE" altLang="en-US" b="1" dirty="0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0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algn="ctr"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ელექტრული ველი მიმართულია წერტილოვანი მუხტიდან რადიალურად</a:t>
            </a:r>
            <a:endParaRPr lang="en-US" altLang="en-US" sz="28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en-US" altLang="en-US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en-US" altLang="en-US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en-US" altLang="en-US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en-US" altLang="en-US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en-US" altLang="en-US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en-US" altLang="en-US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en-US" altLang="en-US" sz="28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en-US" altLang="en-US" sz="2800" i="1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18435" name="Picture 7" descr="180px-VFPt_plus_thumb_svg">
            <a:extLst>
              <a:ext uri="{FF2B5EF4-FFF2-40B4-BE49-F238E27FC236}">
                <a16:creationId xmlns:a16="http://schemas.microsoft.com/office/drawing/2014/main" id="{F6C46878-D285-27AE-96C3-6AD3B0847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" y="2516187"/>
            <a:ext cx="3656013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8" descr="180px-VFPt_minus_thumb_svg">
            <a:extLst>
              <a:ext uri="{FF2B5EF4-FFF2-40B4-BE49-F238E27FC236}">
                <a16:creationId xmlns:a16="http://schemas.microsoft.com/office/drawing/2014/main" id="{52E26822-5101-46BC-1DE7-7CC18C99C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16187"/>
            <a:ext cx="3656012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Slide Number Placeholder 6">
            <a:extLst>
              <a:ext uri="{FF2B5EF4-FFF2-40B4-BE49-F238E27FC236}">
                <a16:creationId xmlns:a16="http://schemas.microsoft.com/office/drawing/2014/main" id="{1D8F30B7-B1EB-391D-99A5-E848E715E5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03A1D83-410A-4539-BA00-2A7D34042946}" type="slidenum">
              <a:rPr lang="ru-RU" altLang="en-US">
                <a:solidFill>
                  <a:srgbClr val="FFFFCC"/>
                </a:solidFill>
              </a:rPr>
              <a:pPr/>
              <a:t>16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18438" name="Footer Placeholder 7">
            <a:extLst>
              <a:ext uri="{FF2B5EF4-FFF2-40B4-BE49-F238E27FC236}">
                <a16:creationId xmlns:a16="http://schemas.microsoft.com/office/drawing/2014/main" id="{17DB7C30-B129-9693-8C6B-49A9E0FCA0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>
              <a:ext uri="{FF2B5EF4-FFF2-40B4-BE49-F238E27FC236}">
                <a16:creationId xmlns:a16="http://schemas.microsoft.com/office/drawing/2014/main" id="{F3C2462B-B4BE-00A0-E1AA-976D1A9D52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ელექტრული ველი</a:t>
            </a:r>
          </a:p>
          <a:p>
            <a:pPr eaLnBrk="1" hangingPunct="1">
              <a:buFontTx/>
              <a:buNone/>
            </a:pPr>
            <a:endParaRPr lang="ka-GE" altLang="en-US" sz="1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ელექტრული მუხტები ქმნიან ელექტრულ ველს, რომელიც მოქმედებს სხვა მუხტებზე</a:t>
            </a:r>
          </a:p>
          <a:p>
            <a:pPr eaLnBrk="1" hangingPunct="1">
              <a:buFontTx/>
              <a:buNone/>
            </a:pPr>
            <a:endParaRPr lang="ka-GE" altLang="en-US" sz="1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ელექტრული მუხტის მიერ შექმნილი ელექტრული ველი არ მოქმედებს მის წარმომშობ ელექტრულ მუხტზე</a:t>
            </a:r>
            <a:endParaRPr lang="ka-GE" altLang="en-US" sz="2800" b="1" baseline="3000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19459" name="Oval 4">
            <a:extLst>
              <a:ext uri="{FF2B5EF4-FFF2-40B4-BE49-F238E27FC236}">
                <a16:creationId xmlns:a16="http://schemas.microsoft.com/office/drawing/2014/main" id="{41D487AC-2B08-CD03-8E03-79414F291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486400"/>
            <a:ext cx="3810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60" name="Oval 5">
            <a:extLst>
              <a:ext uri="{FF2B5EF4-FFF2-40B4-BE49-F238E27FC236}">
                <a16:creationId xmlns:a16="http://schemas.microsoft.com/office/drawing/2014/main" id="{D8BCB186-5121-6718-1340-2E8526771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419600"/>
            <a:ext cx="3810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61" name="Oval 6">
            <a:extLst>
              <a:ext uri="{FF2B5EF4-FFF2-40B4-BE49-F238E27FC236}">
                <a16:creationId xmlns:a16="http://schemas.microsoft.com/office/drawing/2014/main" id="{9FE5A232-1760-C213-BD47-10D8FDDCB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5029200"/>
            <a:ext cx="381000" cy="3810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62" name="Oval 7">
            <a:extLst>
              <a:ext uri="{FF2B5EF4-FFF2-40B4-BE49-F238E27FC236}">
                <a16:creationId xmlns:a16="http://schemas.microsoft.com/office/drawing/2014/main" id="{65CC30B5-DC89-6CC0-D7F8-92A3A2086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5638800"/>
            <a:ext cx="381000" cy="3810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63" name="Text Box 11">
            <a:extLst>
              <a:ext uri="{FF2B5EF4-FFF2-40B4-BE49-F238E27FC236}">
                <a16:creationId xmlns:a16="http://schemas.microsoft.com/office/drawing/2014/main" id="{AD9883B1-7698-B5B4-2B7C-194D3B781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0292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ka-GE" altLang="en-US" sz="2800" b="1">
                <a:solidFill>
                  <a:schemeClr val="bg1"/>
                </a:solidFill>
              </a:rPr>
              <a:t>–</a:t>
            </a:r>
            <a:endParaRPr lang="ru-RU" altLang="en-US" sz="2800" b="1">
              <a:solidFill>
                <a:schemeClr val="bg1"/>
              </a:solidFill>
            </a:endParaRPr>
          </a:p>
        </p:txBody>
      </p:sp>
      <p:sp>
        <p:nvSpPr>
          <p:cNvPr id="19464" name="Text Box 12">
            <a:extLst>
              <a:ext uri="{FF2B5EF4-FFF2-40B4-BE49-F238E27FC236}">
                <a16:creationId xmlns:a16="http://schemas.microsoft.com/office/drawing/2014/main" id="{DF42E5EE-5EE9-46EC-A2A7-8F609E48A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40386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ka-GE" altLang="en-US" sz="2800" b="1">
                <a:solidFill>
                  <a:schemeClr val="bg1"/>
                </a:solidFill>
              </a:rPr>
              <a:t>–</a:t>
            </a:r>
            <a:endParaRPr lang="ru-RU" altLang="en-US" sz="2800" b="1">
              <a:solidFill>
                <a:schemeClr val="bg1"/>
              </a:solidFill>
            </a:endParaRPr>
          </a:p>
        </p:txBody>
      </p:sp>
      <p:sp>
        <p:nvSpPr>
          <p:cNvPr id="19465" name="Text Box 13">
            <a:extLst>
              <a:ext uri="{FF2B5EF4-FFF2-40B4-BE49-F238E27FC236}">
                <a16:creationId xmlns:a16="http://schemas.microsoft.com/office/drawing/2014/main" id="{EDBE7637-19B7-9BE9-1615-72EEDFBDC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9530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ka-GE" altLang="en-US" sz="2800" b="1">
                <a:solidFill>
                  <a:schemeClr val="bg1"/>
                </a:solidFill>
              </a:rPr>
              <a:t>+</a:t>
            </a:r>
            <a:endParaRPr lang="ru-RU" altLang="en-US" sz="2800" b="1">
              <a:solidFill>
                <a:schemeClr val="bg1"/>
              </a:solidFill>
            </a:endParaRPr>
          </a:p>
        </p:txBody>
      </p:sp>
      <p:sp>
        <p:nvSpPr>
          <p:cNvPr id="19466" name="Text Box 14">
            <a:extLst>
              <a:ext uri="{FF2B5EF4-FFF2-40B4-BE49-F238E27FC236}">
                <a16:creationId xmlns:a16="http://schemas.microsoft.com/office/drawing/2014/main" id="{9C801665-1A45-E110-CD70-385BD1AA2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55626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ka-GE" altLang="en-US" sz="2800" b="1">
                <a:solidFill>
                  <a:schemeClr val="bg1"/>
                </a:solidFill>
              </a:rPr>
              <a:t>+</a:t>
            </a:r>
            <a:endParaRPr lang="ru-RU" altLang="en-US" sz="2800" b="1">
              <a:solidFill>
                <a:schemeClr val="bg1"/>
              </a:solidFill>
            </a:endParaRPr>
          </a:p>
        </p:txBody>
      </p:sp>
      <p:sp>
        <p:nvSpPr>
          <p:cNvPr id="19467" name="Freeform 15">
            <a:extLst>
              <a:ext uri="{FF2B5EF4-FFF2-40B4-BE49-F238E27FC236}">
                <a16:creationId xmlns:a16="http://schemas.microsoft.com/office/drawing/2014/main" id="{16FD6390-9D97-E463-3B3F-79ABF91D38DD}"/>
              </a:ext>
            </a:extLst>
          </p:cNvPr>
          <p:cNvSpPr>
            <a:spLocks/>
          </p:cNvSpPr>
          <p:nvPr/>
        </p:nvSpPr>
        <p:spPr bwMode="auto">
          <a:xfrm>
            <a:off x="3670300" y="3860800"/>
            <a:ext cx="3124200" cy="2730500"/>
          </a:xfrm>
          <a:custGeom>
            <a:avLst/>
            <a:gdLst>
              <a:gd name="T0" fmla="*/ 2147483647 w 1968"/>
              <a:gd name="T1" fmla="*/ 2147483647 h 1720"/>
              <a:gd name="T2" fmla="*/ 2147483647 w 1968"/>
              <a:gd name="T3" fmla="*/ 2147483647 h 1720"/>
              <a:gd name="T4" fmla="*/ 2147483647 w 1968"/>
              <a:gd name="T5" fmla="*/ 2147483647 h 1720"/>
              <a:gd name="T6" fmla="*/ 2147483647 w 1968"/>
              <a:gd name="T7" fmla="*/ 2147483647 h 1720"/>
              <a:gd name="T8" fmla="*/ 2147483647 w 1968"/>
              <a:gd name="T9" fmla="*/ 2147483647 h 1720"/>
              <a:gd name="T10" fmla="*/ 2147483647 w 1968"/>
              <a:gd name="T11" fmla="*/ 2147483647 h 1720"/>
              <a:gd name="T12" fmla="*/ 2147483647 w 1968"/>
              <a:gd name="T13" fmla="*/ 2147483647 h 1720"/>
              <a:gd name="T14" fmla="*/ 2147483647 w 1968"/>
              <a:gd name="T15" fmla="*/ 2147483647 h 1720"/>
              <a:gd name="T16" fmla="*/ 2147483647 w 1968"/>
              <a:gd name="T17" fmla="*/ 2147483647 h 1720"/>
              <a:gd name="T18" fmla="*/ 2147483647 w 1968"/>
              <a:gd name="T19" fmla="*/ 2147483647 h 1720"/>
              <a:gd name="T20" fmla="*/ 2147483647 w 1968"/>
              <a:gd name="T21" fmla="*/ 2147483647 h 1720"/>
              <a:gd name="T22" fmla="*/ 2147483647 w 1968"/>
              <a:gd name="T23" fmla="*/ 2147483647 h 1720"/>
              <a:gd name="T24" fmla="*/ 2147483647 w 1968"/>
              <a:gd name="T25" fmla="*/ 2147483647 h 1720"/>
              <a:gd name="T26" fmla="*/ 2147483647 w 1968"/>
              <a:gd name="T27" fmla="*/ 2147483647 h 1720"/>
              <a:gd name="T28" fmla="*/ 2147483647 w 1968"/>
              <a:gd name="T29" fmla="*/ 2147483647 h 1720"/>
              <a:gd name="T30" fmla="*/ 2147483647 w 1968"/>
              <a:gd name="T31" fmla="*/ 2147483647 h 1720"/>
              <a:gd name="T32" fmla="*/ 2147483647 w 1968"/>
              <a:gd name="T33" fmla="*/ 2147483647 h 1720"/>
              <a:gd name="T34" fmla="*/ 2147483647 w 1968"/>
              <a:gd name="T35" fmla="*/ 2147483647 h 1720"/>
              <a:gd name="T36" fmla="*/ 2147483647 w 1968"/>
              <a:gd name="T37" fmla="*/ 2147483647 h 1720"/>
              <a:gd name="T38" fmla="*/ 2147483647 w 1968"/>
              <a:gd name="T39" fmla="*/ 2147483647 h 1720"/>
              <a:gd name="T40" fmla="*/ 2147483647 w 1968"/>
              <a:gd name="T41" fmla="*/ 2147483647 h 172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968"/>
              <a:gd name="T64" fmla="*/ 0 h 1720"/>
              <a:gd name="T65" fmla="*/ 1968 w 1968"/>
              <a:gd name="T66" fmla="*/ 1720 h 172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968" h="1720">
                <a:moveTo>
                  <a:pt x="472" y="1648"/>
                </a:moveTo>
                <a:cubicBezTo>
                  <a:pt x="384" y="1576"/>
                  <a:pt x="80" y="1376"/>
                  <a:pt x="40" y="1264"/>
                </a:cubicBezTo>
                <a:cubicBezTo>
                  <a:pt x="0" y="1152"/>
                  <a:pt x="192" y="1072"/>
                  <a:pt x="232" y="976"/>
                </a:cubicBezTo>
                <a:cubicBezTo>
                  <a:pt x="272" y="880"/>
                  <a:pt x="280" y="784"/>
                  <a:pt x="280" y="688"/>
                </a:cubicBezTo>
                <a:cubicBezTo>
                  <a:pt x="280" y="592"/>
                  <a:pt x="224" y="472"/>
                  <a:pt x="232" y="400"/>
                </a:cubicBezTo>
                <a:cubicBezTo>
                  <a:pt x="240" y="328"/>
                  <a:pt x="296" y="304"/>
                  <a:pt x="328" y="256"/>
                </a:cubicBezTo>
                <a:cubicBezTo>
                  <a:pt x="360" y="208"/>
                  <a:pt x="376" y="152"/>
                  <a:pt x="424" y="112"/>
                </a:cubicBezTo>
                <a:cubicBezTo>
                  <a:pt x="472" y="72"/>
                  <a:pt x="552" y="32"/>
                  <a:pt x="616" y="16"/>
                </a:cubicBezTo>
                <a:cubicBezTo>
                  <a:pt x="680" y="0"/>
                  <a:pt x="712" y="8"/>
                  <a:pt x="808" y="16"/>
                </a:cubicBezTo>
                <a:cubicBezTo>
                  <a:pt x="904" y="24"/>
                  <a:pt x="1080" y="40"/>
                  <a:pt x="1192" y="64"/>
                </a:cubicBezTo>
                <a:cubicBezTo>
                  <a:pt x="1304" y="88"/>
                  <a:pt x="1376" y="88"/>
                  <a:pt x="1480" y="160"/>
                </a:cubicBezTo>
                <a:cubicBezTo>
                  <a:pt x="1584" y="232"/>
                  <a:pt x="1752" y="392"/>
                  <a:pt x="1816" y="496"/>
                </a:cubicBezTo>
                <a:cubicBezTo>
                  <a:pt x="1880" y="600"/>
                  <a:pt x="1840" y="688"/>
                  <a:pt x="1864" y="784"/>
                </a:cubicBezTo>
                <a:cubicBezTo>
                  <a:pt x="1888" y="880"/>
                  <a:pt x="1952" y="976"/>
                  <a:pt x="1960" y="1072"/>
                </a:cubicBezTo>
                <a:cubicBezTo>
                  <a:pt x="1968" y="1168"/>
                  <a:pt x="1952" y="1280"/>
                  <a:pt x="1912" y="1360"/>
                </a:cubicBezTo>
                <a:cubicBezTo>
                  <a:pt x="1872" y="1440"/>
                  <a:pt x="1800" y="1504"/>
                  <a:pt x="1720" y="1552"/>
                </a:cubicBezTo>
                <a:cubicBezTo>
                  <a:pt x="1640" y="1600"/>
                  <a:pt x="1536" y="1632"/>
                  <a:pt x="1432" y="1648"/>
                </a:cubicBezTo>
                <a:cubicBezTo>
                  <a:pt x="1328" y="1664"/>
                  <a:pt x="1216" y="1640"/>
                  <a:pt x="1096" y="1648"/>
                </a:cubicBezTo>
                <a:cubicBezTo>
                  <a:pt x="976" y="1656"/>
                  <a:pt x="800" y="1688"/>
                  <a:pt x="712" y="1696"/>
                </a:cubicBezTo>
                <a:cubicBezTo>
                  <a:pt x="624" y="1704"/>
                  <a:pt x="608" y="1704"/>
                  <a:pt x="568" y="1696"/>
                </a:cubicBezTo>
                <a:cubicBezTo>
                  <a:pt x="528" y="1688"/>
                  <a:pt x="560" y="1720"/>
                  <a:pt x="472" y="1648"/>
                </a:cubicBezTo>
                <a:close/>
              </a:path>
            </a:pathLst>
          </a:custGeom>
          <a:noFill/>
          <a:ln w="5080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8" name="Text Box 16">
            <a:extLst>
              <a:ext uri="{FF2B5EF4-FFF2-40B4-BE49-F238E27FC236}">
                <a16:creationId xmlns:a16="http://schemas.microsoft.com/office/drawing/2014/main" id="{C42F4731-5235-1234-8BDA-FE9453A21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4800600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E</a:t>
            </a:r>
            <a:endParaRPr lang="ru-RU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9" name="Text Box 17">
            <a:extLst>
              <a:ext uri="{FF2B5EF4-FFF2-40B4-BE49-F238E27FC236}">
                <a16:creationId xmlns:a16="http://schemas.microsoft.com/office/drawing/2014/main" id="{8CC7FD39-FE03-CF78-D680-47A9259C3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181600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F</a:t>
            </a:r>
            <a:endParaRPr lang="ru-RU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70" name="Line 18">
            <a:extLst>
              <a:ext uri="{FF2B5EF4-FFF2-40B4-BE49-F238E27FC236}">
                <a16:creationId xmlns:a16="http://schemas.microsoft.com/office/drawing/2014/main" id="{DC9BFA24-CE3B-6DB2-B7EC-CD34F17C69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0" y="5867400"/>
            <a:ext cx="533400" cy="762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1" name="Slide Number Placeholder 16">
            <a:extLst>
              <a:ext uri="{FF2B5EF4-FFF2-40B4-BE49-F238E27FC236}">
                <a16:creationId xmlns:a16="http://schemas.microsoft.com/office/drawing/2014/main" id="{F1131C87-DA99-FDFA-1FD7-6D9A6A32E8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31DCD3F-BFF3-44E4-B8BE-D804C548C9E6}" type="slidenum">
              <a:rPr lang="ru-RU" altLang="en-US">
                <a:solidFill>
                  <a:srgbClr val="FFFFCC"/>
                </a:solidFill>
              </a:rPr>
              <a:pPr/>
              <a:t>17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19472" name="Footer Placeholder 17">
            <a:extLst>
              <a:ext uri="{FF2B5EF4-FFF2-40B4-BE49-F238E27FC236}">
                <a16:creationId xmlns:a16="http://schemas.microsoft.com/office/drawing/2014/main" id="{15F6D374-66A0-6AEB-1C48-D6C61420D8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>
            <a:extLst>
              <a:ext uri="{FF2B5EF4-FFF2-40B4-BE49-F238E27FC236}">
                <a16:creationId xmlns:a16="http://schemas.microsoft.com/office/drawing/2014/main" id="{5352B2E3-EA05-BDD9-3BF9-2A6585A634E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ელექტრული ველი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20483" name="Oval 4">
            <a:extLst>
              <a:ext uri="{FF2B5EF4-FFF2-40B4-BE49-F238E27FC236}">
                <a16:creationId xmlns:a16="http://schemas.microsoft.com/office/drawing/2014/main" id="{E03DF71D-2517-D806-5DAF-1275D0CBB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302000"/>
            <a:ext cx="3810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484" name="Oval 5">
            <a:extLst>
              <a:ext uri="{FF2B5EF4-FFF2-40B4-BE49-F238E27FC236}">
                <a16:creationId xmlns:a16="http://schemas.microsoft.com/office/drawing/2014/main" id="{C904FEFC-5FE9-EBFB-AD5E-41E9F7BED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235200"/>
            <a:ext cx="3810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485" name="Oval 6">
            <a:extLst>
              <a:ext uri="{FF2B5EF4-FFF2-40B4-BE49-F238E27FC236}">
                <a16:creationId xmlns:a16="http://schemas.microsoft.com/office/drawing/2014/main" id="{7A12BF15-B9EC-CF48-0DAB-70EE3B72A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2844800"/>
            <a:ext cx="381000" cy="3810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486" name="Oval 7">
            <a:extLst>
              <a:ext uri="{FF2B5EF4-FFF2-40B4-BE49-F238E27FC236}">
                <a16:creationId xmlns:a16="http://schemas.microsoft.com/office/drawing/2014/main" id="{2A032C35-3150-203E-9275-CB1E5BEE3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454400"/>
            <a:ext cx="381000" cy="3810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487" name="Text Box 8">
            <a:extLst>
              <a:ext uri="{FF2B5EF4-FFF2-40B4-BE49-F238E27FC236}">
                <a16:creationId xmlns:a16="http://schemas.microsoft.com/office/drawing/2014/main" id="{77302F21-6CC4-7832-D2EA-854F61838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8448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ka-GE" altLang="en-US" sz="2800" b="1">
                <a:solidFill>
                  <a:schemeClr val="bg1"/>
                </a:solidFill>
              </a:rPr>
              <a:t>–</a:t>
            </a:r>
            <a:endParaRPr lang="ru-RU" altLang="en-US" sz="2800" b="1">
              <a:solidFill>
                <a:schemeClr val="bg1"/>
              </a:solidFill>
            </a:endParaRPr>
          </a:p>
        </p:txBody>
      </p:sp>
      <p:sp>
        <p:nvSpPr>
          <p:cNvPr id="20488" name="Text Box 9">
            <a:extLst>
              <a:ext uri="{FF2B5EF4-FFF2-40B4-BE49-F238E27FC236}">
                <a16:creationId xmlns:a16="http://schemas.microsoft.com/office/drawing/2014/main" id="{EF069B50-E91B-42B6-267A-3C0A2EE28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8542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ka-GE" altLang="en-US" sz="2800" b="1">
                <a:solidFill>
                  <a:schemeClr val="bg1"/>
                </a:solidFill>
              </a:rPr>
              <a:t>–</a:t>
            </a:r>
            <a:endParaRPr lang="ru-RU" altLang="en-US" sz="2800" b="1">
              <a:solidFill>
                <a:schemeClr val="bg1"/>
              </a:solidFill>
            </a:endParaRPr>
          </a:p>
        </p:txBody>
      </p:sp>
      <p:sp>
        <p:nvSpPr>
          <p:cNvPr id="20489" name="Text Box 10">
            <a:extLst>
              <a:ext uri="{FF2B5EF4-FFF2-40B4-BE49-F238E27FC236}">
                <a16:creationId xmlns:a16="http://schemas.microsoft.com/office/drawing/2014/main" id="{1D2FE92F-B40D-1ACF-D621-22E2D9354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7686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ka-GE" altLang="en-US" sz="2800" b="1">
                <a:solidFill>
                  <a:schemeClr val="bg1"/>
                </a:solidFill>
              </a:rPr>
              <a:t>+</a:t>
            </a:r>
            <a:endParaRPr lang="ru-RU" altLang="en-US" sz="2800" b="1">
              <a:solidFill>
                <a:schemeClr val="bg1"/>
              </a:solidFill>
            </a:endParaRPr>
          </a:p>
        </p:txBody>
      </p:sp>
      <p:sp>
        <p:nvSpPr>
          <p:cNvPr id="20490" name="Text Box 11">
            <a:extLst>
              <a:ext uri="{FF2B5EF4-FFF2-40B4-BE49-F238E27FC236}">
                <a16:creationId xmlns:a16="http://schemas.microsoft.com/office/drawing/2014/main" id="{4C56F4D5-3517-E2E8-FF64-654139FE4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3782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ka-GE" altLang="en-US" sz="2800" b="1">
                <a:solidFill>
                  <a:schemeClr val="bg1"/>
                </a:solidFill>
              </a:rPr>
              <a:t>+</a:t>
            </a:r>
            <a:endParaRPr lang="ru-RU" altLang="en-US" sz="2800" b="1">
              <a:solidFill>
                <a:schemeClr val="bg1"/>
              </a:solidFill>
            </a:endParaRPr>
          </a:p>
        </p:txBody>
      </p:sp>
      <p:sp>
        <p:nvSpPr>
          <p:cNvPr id="20491" name="Text Box 13">
            <a:extLst>
              <a:ext uri="{FF2B5EF4-FFF2-40B4-BE49-F238E27FC236}">
                <a16:creationId xmlns:a16="http://schemas.microsoft.com/office/drawing/2014/main" id="{C4EFD661-D1C5-F10D-D3DE-FF8B8F9C1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133600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E</a:t>
            </a:r>
            <a:endParaRPr lang="ru-RU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92" name="Text Box 14">
            <a:extLst>
              <a:ext uri="{FF2B5EF4-FFF2-40B4-BE49-F238E27FC236}">
                <a16:creationId xmlns:a16="http://schemas.microsoft.com/office/drawing/2014/main" id="{51117F35-BCA7-3327-9628-8A4CF533B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962400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F</a:t>
            </a:r>
            <a:endParaRPr lang="ru-RU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93" name="Freeform 15">
            <a:extLst>
              <a:ext uri="{FF2B5EF4-FFF2-40B4-BE49-F238E27FC236}">
                <a16:creationId xmlns:a16="http://schemas.microsoft.com/office/drawing/2014/main" id="{541E174D-5CAC-59E4-22DD-71173E5AB9C6}"/>
              </a:ext>
            </a:extLst>
          </p:cNvPr>
          <p:cNvSpPr>
            <a:spLocks/>
          </p:cNvSpPr>
          <p:nvPr/>
        </p:nvSpPr>
        <p:spPr bwMode="auto">
          <a:xfrm>
            <a:off x="1511300" y="1663700"/>
            <a:ext cx="5969000" cy="2755900"/>
          </a:xfrm>
          <a:custGeom>
            <a:avLst/>
            <a:gdLst>
              <a:gd name="T0" fmla="*/ 2147483647 w 3760"/>
              <a:gd name="T1" fmla="*/ 2147483647 h 1736"/>
              <a:gd name="T2" fmla="*/ 2147483647 w 3760"/>
              <a:gd name="T3" fmla="*/ 2147483647 h 1736"/>
              <a:gd name="T4" fmla="*/ 2147483647 w 3760"/>
              <a:gd name="T5" fmla="*/ 2147483647 h 1736"/>
              <a:gd name="T6" fmla="*/ 2147483647 w 3760"/>
              <a:gd name="T7" fmla="*/ 2147483647 h 1736"/>
              <a:gd name="T8" fmla="*/ 2147483647 w 3760"/>
              <a:gd name="T9" fmla="*/ 2147483647 h 1736"/>
              <a:gd name="T10" fmla="*/ 2147483647 w 3760"/>
              <a:gd name="T11" fmla="*/ 2147483647 h 1736"/>
              <a:gd name="T12" fmla="*/ 2147483647 w 3760"/>
              <a:gd name="T13" fmla="*/ 2147483647 h 1736"/>
              <a:gd name="T14" fmla="*/ 2147483647 w 3760"/>
              <a:gd name="T15" fmla="*/ 2147483647 h 1736"/>
              <a:gd name="T16" fmla="*/ 2147483647 w 3760"/>
              <a:gd name="T17" fmla="*/ 2147483647 h 1736"/>
              <a:gd name="T18" fmla="*/ 2147483647 w 3760"/>
              <a:gd name="T19" fmla="*/ 2147483647 h 1736"/>
              <a:gd name="T20" fmla="*/ 2147483647 w 3760"/>
              <a:gd name="T21" fmla="*/ 2147483647 h 1736"/>
              <a:gd name="T22" fmla="*/ 2147483647 w 3760"/>
              <a:gd name="T23" fmla="*/ 2147483647 h 1736"/>
              <a:gd name="T24" fmla="*/ 2147483647 w 3760"/>
              <a:gd name="T25" fmla="*/ 2147483647 h 1736"/>
              <a:gd name="T26" fmla="*/ 2147483647 w 3760"/>
              <a:gd name="T27" fmla="*/ 2147483647 h 1736"/>
              <a:gd name="T28" fmla="*/ 2147483647 w 3760"/>
              <a:gd name="T29" fmla="*/ 2147483647 h 1736"/>
              <a:gd name="T30" fmla="*/ 2147483647 w 3760"/>
              <a:gd name="T31" fmla="*/ 2147483647 h 1736"/>
              <a:gd name="T32" fmla="*/ 2147483647 w 3760"/>
              <a:gd name="T33" fmla="*/ 2147483647 h 1736"/>
              <a:gd name="T34" fmla="*/ 2147483647 w 3760"/>
              <a:gd name="T35" fmla="*/ 2147483647 h 1736"/>
              <a:gd name="T36" fmla="*/ 2147483647 w 3760"/>
              <a:gd name="T37" fmla="*/ 2147483647 h 1736"/>
              <a:gd name="T38" fmla="*/ 2147483647 w 3760"/>
              <a:gd name="T39" fmla="*/ 2147483647 h 1736"/>
              <a:gd name="T40" fmla="*/ 2147483647 w 3760"/>
              <a:gd name="T41" fmla="*/ 2147483647 h 1736"/>
              <a:gd name="T42" fmla="*/ 2147483647 w 3760"/>
              <a:gd name="T43" fmla="*/ 2147483647 h 1736"/>
              <a:gd name="T44" fmla="*/ 2147483647 w 3760"/>
              <a:gd name="T45" fmla="*/ 2147483647 h 1736"/>
              <a:gd name="T46" fmla="*/ 2147483647 w 3760"/>
              <a:gd name="T47" fmla="*/ 2147483647 h 1736"/>
              <a:gd name="T48" fmla="*/ 2147483647 w 3760"/>
              <a:gd name="T49" fmla="*/ 2147483647 h 1736"/>
              <a:gd name="T50" fmla="*/ 2147483647 w 3760"/>
              <a:gd name="T51" fmla="*/ 2147483647 h 1736"/>
              <a:gd name="T52" fmla="*/ 2147483647 w 3760"/>
              <a:gd name="T53" fmla="*/ 2147483647 h 1736"/>
              <a:gd name="T54" fmla="*/ 2147483647 w 3760"/>
              <a:gd name="T55" fmla="*/ 2147483647 h 1736"/>
              <a:gd name="T56" fmla="*/ 2147483647 w 3760"/>
              <a:gd name="T57" fmla="*/ 2147483647 h 1736"/>
              <a:gd name="T58" fmla="*/ 2147483647 w 3760"/>
              <a:gd name="T59" fmla="*/ 2147483647 h 1736"/>
              <a:gd name="T60" fmla="*/ 2147483647 w 3760"/>
              <a:gd name="T61" fmla="*/ 2147483647 h 1736"/>
              <a:gd name="T62" fmla="*/ 2147483647 w 3760"/>
              <a:gd name="T63" fmla="*/ 2147483647 h 1736"/>
              <a:gd name="T64" fmla="*/ 2147483647 w 3760"/>
              <a:gd name="T65" fmla="*/ 2147483647 h 1736"/>
              <a:gd name="T66" fmla="*/ 2147483647 w 3760"/>
              <a:gd name="T67" fmla="*/ 2147483647 h 1736"/>
              <a:gd name="T68" fmla="*/ 2147483647 w 3760"/>
              <a:gd name="T69" fmla="*/ 2147483647 h 1736"/>
              <a:gd name="T70" fmla="*/ 2147483647 w 3760"/>
              <a:gd name="T71" fmla="*/ 2147483647 h 1736"/>
              <a:gd name="T72" fmla="*/ 2147483647 w 3760"/>
              <a:gd name="T73" fmla="*/ 2147483647 h 1736"/>
              <a:gd name="T74" fmla="*/ 2147483647 w 3760"/>
              <a:gd name="T75" fmla="*/ 2147483647 h 1736"/>
              <a:gd name="T76" fmla="*/ 2147483647 w 3760"/>
              <a:gd name="T77" fmla="*/ 2147483647 h 1736"/>
              <a:gd name="T78" fmla="*/ 2147483647 w 3760"/>
              <a:gd name="T79" fmla="*/ 2147483647 h 1736"/>
              <a:gd name="T80" fmla="*/ 2147483647 w 3760"/>
              <a:gd name="T81" fmla="*/ 2147483647 h 1736"/>
              <a:gd name="T82" fmla="*/ 2147483647 w 3760"/>
              <a:gd name="T83" fmla="*/ 2147483647 h 17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760"/>
              <a:gd name="T127" fmla="*/ 0 h 1736"/>
              <a:gd name="T128" fmla="*/ 3760 w 3760"/>
              <a:gd name="T129" fmla="*/ 1736 h 17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760" h="1736">
                <a:moveTo>
                  <a:pt x="968" y="1640"/>
                </a:moveTo>
                <a:cubicBezTo>
                  <a:pt x="952" y="1640"/>
                  <a:pt x="1016" y="1624"/>
                  <a:pt x="920" y="1640"/>
                </a:cubicBezTo>
                <a:cubicBezTo>
                  <a:pt x="824" y="1656"/>
                  <a:pt x="520" y="1736"/>
                  <a:pt x="392" y="1736"/>
                </a:cubicBezTo>
                <a:cubicBezTo>
                  <a:pt x="264" y="1736"/>
                  <a:pt x="216" y="1712"/>
                  <a:pt x="152" y="1640"/>
                </a:cubicBezTo>
                <a:cubicBezTo>
                  <a:pt x="88" y="1568"/>
                  <a:pt x="16" y="1416"/>
                  <a:pt x="8" y="1304"/>
                </a:cubicBezTo>
                <a:cubicBezTo>
                  <a:pt x="0" y="1192"/>
                  <a:pt x="72" y="1048"/>
                  <a:pt x="104" y="968"/>
                </a:cubicBezTo>
                <a:cubicBezTo>
                  <a:pt x="136" y="888"/>
                  <a:pt x="128" y="872"/>
                  <a:pt x="200" y="824"/>
                </a:cubicBezTo>
                <a:cubicBezTo>
                  <a:pt x="272" y="776"/>
                  <a:pt x="424" y="720"/>
                  <a:pt x="536" y="680"/>
                </a:cubicBezTo>
                <a:cubicBezTo>
                  <a:pt x="648" y="640"/>
                  <a:pt x="768" y="600"/>
                  <a:pt x="872" y="584"/>
                </a:cubicBezTo>
                <a:cubicBezTo>
                  <a:pt x="976" y="568"/>
                  <a:pt x="1088" y="600"/>
                  <a:pt x="1160" y="584"/>
                </a:cubicBezTo>
                <a:cubicBezTo>
                  <a:pt x="1232" y="568"/>
                  <a:pt x="1216" y="544"/>
                  <a:pt x="1304" y="488"/>
                </a:cubicBezTo>
                <a:cubicBezTo>
                  <a:pt x="1392" y="432"/>
                  <a:pt x="1568" y="320"/>
                  <a:pt x="1688" y="248"/>
                </a:cubicBezTo>
                <a:cubicBezTo>
                  <a:pt x="1808" y="176"/>
                  <a:pt x="1920" y="96"/>
                  <a:pt x="2024" y="56"/>
                </a:cubicBezTo>
                <a:cubicBezTo>
                  <a:pt x="2128" y="16"/>
                  <a:pt x="2216" y="16"/>
                  <a:pt x="2312" y="8"/>
                </a:cubicBezTo>
                <a:cubicBezTo>
                  <a:pt x="2408" y="0"/>
                  <a:pt x="2488" y="0"/>
                  <a:pt x="2600" y="8"/>
                </a:cubicBezTo>
                <a:cubicBezTo>
                  <a:pt x="2712" y="16"/>
                  <a:pt x="2864" y="24"/>
                  <a:pt x="2984" y="56"/>
                </a:cubicBezTo>
                <a:cubicBezTo>
                  <a:pt x="3104" y="88"/>
                  <a:pt x="3208" y="104"/>
                  <a:pt x="3320" y="200"/>
                </a:cubicBezTo>
                <a:cubicBezTo>
                  <a:pt x="3432" y="296"/>
                  <a:pt x="3584" y="528"/>
                  <a:pt x="3656" y="632"/>
                </a:cubicBezTo>
                <a:cubicBezTo>
                  <a:pt x="3728" y="736"/>
                  <a:pt x="3760" y="736"/>
                  <a:pt x="3752" y="824"/>
                </a:cubicBezTo>
                <a:cubicBezTo>
                  <a:pt x="3744" y="912"/>
                  <a:pt x="3664" y="1080"/>
                  <a:pt x="3608" y="1160"/>
                </a:cubicBezTo>
                <a:cubicBezTo>
                  <a:pt x="3552" y="1240"/>
                  <a:pt x="3496" y="1280"/>
                  <a:pt x="3416" y="1304"/>
                </a:cubicBezTo>
                <a:cubicBezTo>
                  <a:pt x="3336" y="1328"/>
                  <a:pt x="3224" y="1304"/>
                  <a:pt x="3128" y="1304"/>
                </a:cubicBezTo>
                <a:cubicBezTo>
                  <a:pt x="3032" y="1304"/>
                  <a:pt x="2920" y="1304"/>
                  <a:pt x="2840" y="1304"/>
                </a:cubicBezTo>
                <a:cubicBezTo>
                  <a:pt x="2760" y="1304"/>
                  <a:pt x="2704" y="1328"/>
                  <a:pt x="2648" y="1304"/>
                </a:cubicBezTo>
                <a:cubicBezTo>
                  <a:pt x="2592" y="1280"/>
                  <a:pt x="2536" y="1200"/>
                  <a:pt x="2504" y="1160"/>
                </a:cubicBezTo>
                <a:cubicBezTo>
                  <a:pt x="2472" y="1120"/>
                  <a:pt x="2480" y="1104"/>
                  <a:pt x="2456" y="1064"/>
                </a:cubicBezTo>
                <a:cubicBezTo>
                  <a:pt x="2432" y="1024"/>
                  <a:pt x="2392" y="960"/>
                  <a:pt x="2360" y="920"/>
                </a:cubicBezTo>
                <a:cubicBezTo>
                  <a:pt x="2328" y="880"/>
                  <a:pt x="2296" y="840"/>
                  <a:pt x="2264" y="824"/>
                </a:cubicBezTo>
                <a:cubicBezTo>
                  <a:pt x="2232" y="808"/>
                  <a:pt x="2200" y="824"/>
                  <a:pt x="2168" y="824"/>
                </a:cubicBezTo>
                <a:cubicBezTo>
                  <a:pt x="2136" y="824"/>
                  <a:pt x="2112" y="824"/>
                  <a:pt x="2072" y="824"/>
                </a:cubicBezTo>
                <a:cubicBezTo>
                  <a:pt x="2032" y="824"/>
                  <a:pt x="1968" y="816"/>
                  <a:pt x="1928" y="824"/>
                </a:cubicBezTo>
                <a:cubicBezTo>
                  <a:pt x="1888" y="832"/>
                  <a:pt x="1864" y="848"/>
                  <a:pt x="1832" y="872"/>
                </a:cubicBezTo>
                <a:cubicBezTo>
                  <a:pt x="1800" y="896"/>
                  <a:pt x="1760" y="928"/>
                  <a:pt x="1736" y="968"/>
                </a:cubicBezTo>
                <a:cubicBezTo>
                  <a:pt x="1712" y="1008"/>
                  <a:pt x="1704" y="1056"/>
                  <a:pt x="1688" y="1112"/>
                </a:cubicBezTo>
                <a:cubicBezTo>
                  <a:pt x="1672" y="1168"/>
                  <a:pt x="1656" y="1256"/>
                  <a:pt x="1640" y="1304"/>
                </a:cubicBezTo>
                <a:cubicBezTo>
                  <a:pt x="1624" y="1352"/>
                  <a:pt x="1616" y="1368"/>
                  <a:pt x="1592" y="1400"/>
                </a:cubicBezTo>
                <a:cubicBezTo>
                  <a:pt x="1568" y="1432"/>
                  <a:pt x="1528" y="1472"/>
                  <a:pt x="1496" y="1496"/>
                </a:cubicBezTo>
                <a:cubicBezTo>
                  <a:pt x="1464" y="1520"/>
                  <a:pt x="1440" y="1528"/>
                  <a:pt x="1400" y="1544"/>
                </a:cubicBezTo>
                <a:cubicBezTo>
                  <a:pt x="1360" y="1560"/>
                  <a:pt x="1296" y="1584"/>
                  <a:pt x="1256" y="1592"/>
                </a:cubicBezTo>
                <a:cubicBezTo>
                  <a:pt x="1216" y="1600"/>
                  <a:pt x="1200" y="1584"/>
                  <a:pt x="1160" y="1592"/>
                </a:cubicBezTo>
                <a:cubicBezTo>
                  <a:pt x="1120" y="1600"/>
                  <a:pt x="1048" y="1632"/>
                  <a:pt x="1016" y="1640"/>
                </a:cubicBezTo>
                <a:cubicBezTo>
                  <a:pt x="984" y="1648"/>
                  <a:pt x="984" y="1640"/>
                  <a:pt x="968" y="1640"/>
                </a:cubicBezTo>
                <a:close/>
              </a:path>
            </a:pathLst>
          </a:custGeom>
          <a:noFill/>
          <a:ln w="5080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4" name="Line 16">
            <a:extLst>
              <a:ext uri="{FF2B5EF4-FFF2-40B4-BE49-F238E27FC236}">
                <a16:creationId xmlns:a16="http://schemas.microsoft.com/office/drawing/2014/main" id="{49371491-7264-0790-2C1F-D6685C8F09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91000" y="3886200"/>
            <a:ext cx="533400" cy="762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5" name="Slide Number Placeholder 16">
            <a:extLst>
              <a:ext uri="{FF2B5EF4-FFF2-40B4-BE49-F238E27FC236}">
                <a16:creationId xmlns:a16="http://schemas.microsoft.com/office/drawing/2014/main" id="{CE95A4A5-F33C-CE10-D6A5-7E12BF4EE3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161038B-E863-444D-97CB-43CF190FAE5F}" type="slidenum">
              <a:rPr lang="ru-RU" altLang="en-US">
                <a:solidFill>
                  <a:srgbClr val="FFFFCC"/>
                </a:solidFill>
              </a:rPr>
              <a:pPr/>
              <a:t>18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20496" name="Footer Placeholder 17">
            <a:extLst>
              <a:ext uri="{FF2B5EF4-FFF2-40B4-BE49-F238E27FC236}">
                <a16:creationId xmlns:a16="http://schemas.microsoft.com/office/drawing/2014/main" id="{F3967B5B-33EA-AD71-A732-8EC77C5F7A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>
            <a:extLst>
              <a:ext uri="{FF2B5EF4-FFF2-40B4-BE49-F238E27FC236}">
                <a16:creationId xmlns:a16="http://schemas.microsoft.com/office/drawing/2014/main" id="{7D69A6DC-07F1-754D-D9AF-939B01B217E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ძალწირები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ელექტრული ძალწირი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წარმოსახვითი ხაზია, რომელიც მიგვითითებს სივრცის აღებულ უბანში ელექტრულ მუხტზე მოქმედი ძალის მიმართულებას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ძალწირის მიმართულება ემთხვევა დადებით მუხტზე მოქმედ ძალას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ძალწირების რაოდენობის ზრდა გვიჩვენებს ძლიერ ელექტრულ ველს</a:t>
            </a:r>
            <a:endParaRPr lang="ka-GE" altLang="en-US" sz="2800" b="1" baseline="3000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DE420155-B2DC-47F3-98C9-A593559214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73B1D10-018D-4B20-933F-4B2441C8DC20}" type="slidenum">
              <a:rPr lang="ru-RU" altLang="en-US">
                <a:solidFill>
                  <a:srgbClr val="FFFFCC"/>
                </a:solidFill>
              </a:rPr>
              <a:pPr/>
              <a:t>19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21508" name="Footer Placeholder 5">
            <a:extLst>
              <a:ext uri="{FF2B5EF4-FFF2-40B4-BE49-F238E27FC236}">
                <a16:creationId xmlns:a16="http://schemas.microsoft.com/office/drawing/2014/main" id="{78FE4125-30BE-53B0-27A7-23151202FA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401934C6-77F6-A852-12A7-4BE201A211C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წინა ლექციაში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</a:rPr>
              <a:t>	</a:t>
            </a:r>
            <a:r>
              <a:rPr lang="ka-GE" altLang="en-US" sz="2800" b="1">
                <a:solidFill>
                  <a:srgbClr val="FFFF00"/>
                </a:solidFill>
              </a:rPr>
              <a:t>პასკალის კანონი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</a:rPr>
              <a:t>	არქიმედეს კანონი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</a:rPr>
              <a:t>	ბერნულის განტოლება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</a:rPr>
              <a:t>	ზედაპირული დაჭიმულობა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</a:rPr>
              <a:t>	კაპილარული ძალები	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</a:rPr>
              <a:t>	</a:t>
            </a:r>
          </a:p>
        </p:txBody>
      </p:sp>
      <p:sp>
        <p:nvSpPr>
          <p:cNvPr id="5123" name="Slide Number Placeholder 4">
            <a:extLst>
              <a:ext uri="{FF2B5EF4-FFF2-40B4-BE49-F238E27FC236}">
                <a16:creationId xmlns:a16="http://schemas.microsoft.com/office/drawing/2014/main" id="{EE2F34B3-3C78-FD2D-32B3-63E248603F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F82D21E-D98F-46CA-808B-F128280A9655}" type="slidenum">
              <a:rPr lang="ru-RU" altLang="en-US">
                <a:solidFill>
                  <a:srgbClr val="FFFFCC"/>
                </a:solidFill>
              </a:rPr>
              <a:pPr/>
              <a:t>2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5124" name="Footer Placeholder 5">
            <a:extLst>
              <a:ext uri="{FF2B5EF4-FFF2-40B4-BE49-F238E27FC236}">
                <a16:creationId xmlns:a16="http://schemas.microsoft.com/office/drawing/2014/main" id="{3071C8E5-DE1A-3127-76BF-D62C9EE8F9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65B6F8FA-D709-EF2A-5240-18767EC471D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 err="1">
                <a:solidFill>
                  <a:srgbClr val="66FF99"/>
                </a:solidFill>
                <a:latin typeface="Sylfaen" panose="010A0502050306030303" pitchFamily="18" charset="0"/>
              </a:rPr>
              <a:t>ძალწირები</a:t>
            </a:r>
            <a:endParaRPr lang="ka-GE" altLang="en-US" b="1" dirty="0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სუსტი ერთგვაროვანი ელექტრული ველი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„ძლიერი“ ერთგვაროვანი ელექტრული ველი</a:t>
            </a:r>
          </a:p>
        </p:txBody>
      </p:sp>
      <p:sp>
        <p:nvSpPr>
          <p:cNvPr id="22531" name="Line 5">
            <a:extLst>
              <a:ext uri="{FF2B5EF4-FFF2-40B4-BE49-F238E27FC236}">
                <a16:creationId xmlns:a16="http://schemas.microsoft.com/office/drawing/2014/main" id="{AE1E100D-D843-05DB-4D08-76A1C140BACA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2438400"/>
            <a:ext cx="0" cy="1371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" name="Line 6">
            <a:extLst>
              <a:ext uri="{FF2B5EF4-FFF2-40B4-BE49-F238E27FC236}">
                <a16:creationId xmlns:a16="http://schemas.microsoft.com/office/drawing/2014/main" id="{14C1B290-655B-72DA-D64B-D9A4F726457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2438400"/>
            <a:ext cx="0" cy="1371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Line 7">
            <a:extLst>
              <a:ext uri="{FF2B5EF4-FFF2-40B4-BE49-F238E27FC236}">
                <a16:creationId xmlns:a16="http://schemas.microsoft.com/office/drawing/2014/main" id="{10D6AD2A-5911-D3F6-9CF4-575A6F0E333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2438400"/>
            <a:ext cx="0" cy="1371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4" name="Line 8">
            <a:extLst>
              <a:ext uri="{FF2B5EF4-FFF2-40B4-BE49-F238E27FC236}">
                <a16:creationId xmlns:a16="http://schemas.microsoft.com/office/drawing/2014/main" id="{4D5C89D9-7783-7DB4-84EE-AFD0719D7500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2438400"/>
            <a:ext cx="0" cy="1371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Line 9">
            <a:extLst>
              <a:ext uri="{FF2B5EF4-FFF2-40B4-BE49-F238E27FC236}">
                <a16:creationId xmlns:a16="http://schemas.microsoft.com/office/drawing/2014/main" id="{E179DF2F-2375-D92C-8AF1-710E27D3C5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3200" y="3124200"/>
            <a:ext cx="0" cy="685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Line 10">
            <a:extLst>
              <a:ext uri="{FF2B5EF4-FFF2-40B4-BE49-F238E27FC236}">
                <a16:creationId xmlns:a16="http://schemas.microsoft.com/office/drawing/2014/main" id="{AED08E66-0AA5-D739-309E-A539E9D868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5200" y="3124200"/>
            <a:ext cx="0" cy="685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7" name="Line 11">
            <a:extLst>
              <a:ext uri="{FF2B5EF4-FFF2-40B4-BE49-F238E27FC236}">
                <a16:creationId xmlns:a16="http://schemas.microsoft.com/office/drawing/2014/main" id="{00B8B84A-8606-C43C-6F74-EDCCC3CC7BF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7200" y="3124200"/>
            <a:ext cx="0" cy="685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Line 12">
            <a:extLst>
              <a:ext uri="{FF2B5EF4-FFF2-40B4-BE49-F238E27FC236}">
                <a16:creationId xmlns:a16="http://schemas.microsoft.com/office/drawing/2014/main" id="{1154B24D-23D7-EE00-09E5-87A1A1C984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9200" y="3124200"/>
            <a:ext cx="0" cy="685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Oval 13">
            <a:extLst>
              <a:ext uri="{FF2B5EF4-FFF2-40B4-BE49-F238E27FC236}">
                <a16:creationId xmlns:a16="http://schemas.microsoft.com/office/drawing/2014/main" id="{F58FC2CE-B933-13FE-5A40-ADC82291A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8956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540" name="Line 14">
            <a:extLst>
              <a:ext uri="{FF2B5EF4-FFF2-40B4-BE49-F238E27FC236}">
                <a16:creationId xmlns:a16="http://schemas.microsoft.com/office/drawing/2014/main" id="{426F70EB-1017-DC81-AF8E-8A4267A9F87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0" y="3124200"/>
            <a:ext cx="0" cy="4572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Text Box 15">
            <a:extLst>
              <a:ext uri="{FF2B5EF4-FFF2-40B4-BE49-F238E27FC236}">
                <a16:creationId xmlns:a16="http://schemas.microsoft.com/office/drawing/2014/main" id="{C3E5AE26-A723-7014-51E5-5BF032BF5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603212"/>
            <a:ext cx="60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altLang="en-US" sz="3200" baseline="30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42" name="Line 16">
            <a:extLst>
              <a:ext uri="{FF2B5EF4-FFF2-40B4-BE49-F238E27FC236}">
                <a16:creationId xmlns:a16="http://schemas.microsoft.com/office/drawing/2014/main" id="{5D174DF1-59CB-097A-1AC4-CD19E56ED07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4953000"/>
            <a:ext cx="0" cy="1371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3" name="Line 17">
            <a:extLst>
              <a:ext uri="{FF2B5EF4-FFF2-40B4-BE49-F238E27FC236}">
                <a16:creationId xmlns:a16="http://schemas.microsoft.com/office/drawing/2014/main" id="{3647AF45-E143-443B-E4EC-CB3ECB8B7AD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4953000"/>
            <a:ext cx="0" cy="1371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4" name="Line 18">
            <a:extLst>
              <a:ext uri="{FF2B5EF4-FFF2-40B4-BE49-F238E27FC236}">
                <a16:creationId xmlns:a16="http://schemas.microsoft.com/office/drawing/2014/main" id="{7B593D9A-2F37-388C-B4FA-9C71DC7FA45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4953000"/>
            <a:ext cx="0" cy="1371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Line 19">
            <a:extLst>
              <a:ext uri="{FF2B5EF4-FFF2-40B4-BE49-F238E27FC236}">
                <a16:creationId xmlns:a16="http://schemas.microsoft.com/office/drawing/2014/main" id="{24C5695B-1C1C-9012-51BC-837D5D34F0D4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4953000"/>
            <a:ext cx="0" cy="1371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6" name="Line 20">
            <a:extLst>
              <a:ext uri="{FF2B5EF4-FFF2-40B4-BE49-F238E27FC236}">
                <a16:creationId xmlns:a16="http://schemas.microsoft.com/office/drawing/2014/main" id="{7EFC7418-5FCC-7213-4934-6AD118ACF5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67000" y="5638800"/>
            <a:ext cx="0" cy="685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7" name="Line 21">
            <a:extLst>
              <a:ext uri="{FF2B5EF4-FFF2-40B4-BE49-F238E27FC236}">
                <a16:creationId xmlns:a16="http://schemas.microsoft.com/office/drawing/2014/main" id="{69C8B98C-F413-9CA0-D919-1A1BA67FA3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5638800"/>
            <a:ext cx="0" cy="685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8" name="Line 22">
            <a:extLst>
              <a:ext uri="{FF2B5EF4-FFF2-40B4-BE49-F238E27FC236}">
                <a16:creationId xmlns:a16="http://schemas.microsoft.com/office/drawing/2014/main" id="{A03195BA-6814-64B0-6A30-DE9D93CA73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91000" y="5638800"/>
            <a:ext cx="0" cy="685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9" name="Line 23">
            <a:extLst>
              <a:ext uri="{FF2B5EF4-FFF2-40B4-BE49-F238E27FC236}">
                <a16:creationId xmlns:a16="http://schemas.microsoft.com/office/drawing/2014/main" id="{C4089B82-EB1A-8901-CD60-9E999E0A04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53000" y="5638800"/>
            <a:ext cx="0" cy="685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0" name="Line 24">
            <a:extLst>
              <a:ext uri="{FF2B5EF4-FFF2-40B4-BE49-F238E27FC236}">
                <a16:creationId xmlns:a16="http://schemas.microsoft.com/office/drawing/2014/main" id="{D1E707B9-E14E-4F09-1EE4-1E582DCE677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4953000"/>
            <a:ext cx="0" cy="1371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1" name="Line 25">
            <a:extLst>
              <a:ext uri="{FF2B5EF4-FFF2-40B4-BE49-F238E27FC236}">
                <a16:creationId xmlns:a16="http://schemas.microsoft.com/office/drawing/2014/main" id="{6CCA302D-B1BE-1D32-E414-54F75005E3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4953000"/>
            <a:ext cx="0" cy="1371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2" name="Line 26">
            <a:extLst>
              <a:ext uri="{FF2B5EF4-FFF2-40B4-BE49-F238E27FC236}">
                <a16:creationId xmlns:a16="http://schemas.microsoft.com/office/drawing/2014/main" id="{68A849B5-8BD8-686E-BF7B-03A0ED74F57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4953000"/>
            <a:ext cx="0" cy="1371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3" name="Line 27">
            <a:extLst>
              <a:ext uri="{FF2B5EF4-FFF2-40B4-BE49-F238E27FC236}">
                <a16:creationId xmlns:a16="http://schemas.microsoft.com/office/drawing/2014/main" id="{BBFF8A14-43E7-7663-ECDD-26DA0608A242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4953000"/>
            <a:ext cx="0" cy="1371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4" name="Line 28">
            <a:extLst>
              <a:ext uri="{FF2B5EF4-FFF2-40B4-BE49-F238E27FC236}">
                <a16:creationId xmlns:a16="http://schemas.microsoft.com/office/drawing/2014/main" id="{D950D2B9-E7B1-FFA7-B77B-50999E9E2E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48000" y="5638800"/>
            <a:ext cx="0" cy="685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5" name="Line 29">
            <a:extLst>
              <a:ext uri="{FF2B5EF4-FFF2-40B4-BE49-F238E27FC236}">
                <a16:creationId xmlns:a16="http://schemas.microsoft.com/office/drawing/2014/main" id="{5AF3D456-9084-637E-F34C-1D5F1BE2B8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0000" y="5638800"/>
            <a:ext cx="0" cy="685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6" name="Line 30">
            <a:extLst>
              <a:ext uri="{FF2B5EF4-FFF2-40B4-BE49-F238E27FC236}">
                <a16:creationId xmlns:a16="http://schemas.microsoft.com/office/drawing/2014/main" id="{EB9C98D1-9AD4-B394-8B42-965B31C43F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5638800"/>
            <a:ext cx="0" cy="685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7" name="Line 31">
            <a:extLst>
              <a:ext uri="{FF2B5EF4-FFF2-40B4-BE49-F238E27FC236}">
                <a16:creationId xmlns:a16="http://schemas.microsoft.com/office/drawing/2014/main" id="{730E334D-CAC1-0264-B1BE-17C24AAB1F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5638800"/>
            <a:ext cx="0" cy="685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8" name="Slide Number Placeholder 31">
            <a:extLst>
              <a:ext uri="{FF2B5EF4-FFF2-40B4-BE49-F238E27FC236}">
                <a16:creationId xmlns:a16="http://schemas.microsoft.com/office/drawing/2014/main" id="{2CA5840D-235D-6B2F-3CDC-71CFCE91BB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E20B36C-3540-4069-9FCF-615CFE59A8EB}" type="slidenum">
              <a:rPr lang="ru-RU" altLang="en-US">
                <a:solidFill>
                  <a:srgbClr val="FFFFCC"/>
                </a:solidFill>
              </a:rPr>
              <a:pPr/>
              <a:t>20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22559" name="Footer Placeholder 32">
            <a:extLst>
              <a:ext uri="{FF2B5EF4-FFF2-40B4-BE49-F238E27FC236}">
                <a16:creationId xmlns:a16="http://schemas.microsoft.com/office/drawing/2014/main" id="{4F7E8D38-FBAA-8486-21C9-EE2E6C9A6F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>
            <a:extLst>
              <a:ext uri="{FF2B5EF4-FFF2-40B4-BE49-F238E27FC236}">
                <a16:creationId xmlns:a16="http://schemas.microsoft.com/office/drawing/2014/main" id="{95FF6314-F6A0-9C9B-229E-68DA74ED856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ძალწირები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b="1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ელექტრული ძალწირები იწყებიან დადებით მუხტებზე და მთავრდებიან უარყოფითებზე</a:t>
            </a:r>
          </a:p>
          <a:p>
            <a:pPr eaLnBrk="1" hangingPunct="1">
              <a:buFontTx/>
              <a:buNone/>
            </a:pPr>
            <a:endParaRPr lang="ka-GE" altLang="en-US" sz="2800" b="1" baseline="3000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23555" name="Picture 5" descr="22">
            <a:extLst>
              <a:ext uri="{FF2B5EF4-FFF2-40B4-BE49-F238E27FC236}">
                <a16:creationId xmlns:a16="http://schemas.microsoft.com/office/drawing/2014/main" id="{F5A50549-6472-3380-2728-0F4F7A584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97150"/>
            <a:ext cx="3463925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 descr="11">
            <a:extLst>
              <a:ext uri="{FF2B5EF4-FFF2-40B4-BE49-F238E27FC236}">
                <a16:creationId xmlns:a16="http://schemas.microsoft.com/office/drawing/2014/main" id="{27AE075A-B35A-1DA1-D2B7-9DFF1E367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89213"/>
            <a:ext cx="3738563" cy="365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Slide Number Placeholder 6">
            <a:extLst>
              <a:ext uri="{FF2B5EF4-FFF2-40B4-BE49-F238E27FC236}">
                <a16:creationId xmlns:a16="http://schemas.microsoft.com/office/drawing/2014/main" id="{55FBD320-9475-61CC-156B-5836DB2313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2496865-2CD2-4126-A6D5-4321C3FF55CF}" type="slidenum">
              <a:rPr lang="ru-RU" altLang="en-US">
                <a:solidFill>
                  <a:srgbClr val="FFFFCC"/>
                </a:solidFill>
              </a:rPr>
              <a:pPr/>
              <a:t>21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23558" name="Footer Placeholder 7">
            <a:extLst>
              <a:ext uri="{FF2B5EF4-FFF2-40B4-BE49-F238E27FC236}">
                <a16:creationId xmlns:a16="http://schemas.microsoft.com/office/drawing/2014/main" id="{E4F11715-8924-75BD-DE13-E8A4E4366E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>
            <a:extLst>
              <a:ext uri="{FF2B5EF4-FFF2-40B4-BE49-F238E27FC236}">
                <a16:creationId xmlns:a16="http://schemas.microsoft.com/office/drawing/2014/main" id="{4C64F493-B336-F9F6-C777-72791F5338C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ძალწირები</a:t>
            </a:r>
          </a:p>
          <a:p>
            <a:pPr eaLnBrk="1" hangingPunct="1">
              <a:buFontTx/>
              <a:buNone/>
            </a:pPr>
            <a:endParaRPr lang="ka-GE" altLang="en-US" sz="1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მეტალის ფხვნილის მარცვლები და ელექტრული  ველი: ძალწირების ვიზუალიზაცია</a:t>
            </a:r>
            <a:endParaRPr lang="ka-GE" altLang="en-US" sz="2800" baseline="3000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24579" name="Picture 4" descr="electric_fields2">
            <a:extLst>
              <a:ext uri="{FF2B5EF4-FFF2-40B4-BE49-F238E27FC236}">
                <a16:creationId xmlns:a16="http://schemas.microsoft.com/office/drawing/2014/main" id="{84021F9D-0433-61EB-B034-1F741C64C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95600"/>
            <a:ext cx="5257800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" descr="electric_fields3">
            <a:extLst>
              <a:ext uri="{FF2B5EF4-FFF2-40B4-BE49-F238E27FC236}">
                <a16:creationId xmlns:a16="http://schemas.microsoft.com/office/drawing/2014/main" id="{DE5BED4D-A9ED-7466-1E47-04172323C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95600"/>
            <a:ext cx="3657600" cy="321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Slide Number Placeholder 6">
            <a:extLst>
              <a:ext uri="{FF2B5EF4-FFF2-40B4-BE49-F238E27FC236}">
                <a16:creationId xmlns:a16="http://schemas.microsoft.com/office/drawing/2014/main" id="{D17895F8-A769-9431-3EE0-D24573C7DD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DE1EDB1-95E0-48D5-86BC-BE9D203F212C}" type="slidenum">
              <a:rPr lang="ru-RU" altLang="en-US">
                <a:solidFill>
                  <a:srgbClr val="FFFFCC"/>
                </a:solidFill>
              </a:rPr>
              <a:pPr/>
              <a:t>22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24582" name="Footer Placeholder 7">
            <a:extLst>
              <a:ext uri="{FF2B5EF4-FFF2-40B4-BE49-F238E27FC236}">
                <a16:creationId xmlns:a16="http://schemas.microsoft.com/office/drawing/2014/main" id="{DBE9B879-45AA-C524-FB89-F8BD611936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>
            <a:extLst>
              <a:ext uri="{FF2B5EF4-FFF2-40B4-BE49-F238E27FC236}">
                <a16:creationId xmlns:a16="http://schemas.microsoft.com/office/drawing/2014/main" id="{7B0BD001-22E3-41BA-1A8D-49274E7EBE7D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2800" b="1" dirty="0" err="1">
                <a:solidFill>
                  <a:srgbClr val="66FF99"/>
                </a:solidFill>
                <a:latin typeface="Sylfaen" panose="010A0502050306030303" pitchFamily="18" charset="0"/>
              </a:rPr>
              <a:t>ელექტროსტატიკური</a:t>
            </a:r>
            <a:r>
              <a:rPr lang="ka-GE" altLang="en-US" sz="2800" b="1" dirty="0">
                <a:solidFill>
                  <a:srgbClr val="66FF99"/>
                </a:solidFill>
                <a:latin typeface="Sylfaen" panose="010A0502050306030303" pitchFamily="18" charset="0"/>
              </a:rPr>
              <a:t> ველი</a:t>
            </a:r>
          </a:p>
          <a:p>
            <a:pPr algn="ctr" eaLnBrk="1" hangingPunct="1">
              <a:buFontTx/>
              <a:buNone/>
            </a:pPr>
            <a:endParaRPr lang="ka-GE" altLang="en-US" sz="12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შუშის (+) და ებონიტის (-) წკირები</a:t>
            </a:r>
          </a:p>
        </p:txBody>
      </p:sp>
      <p:sp>
        <p:nvSpPr>
          <p:cNvPr id="25604" name="Slide Number Placeholder 5">
            <a:extLst>
              <a:ext uri="{FF2B5EF4-FFF2-40B4-BE49-F238E27FC236}">
                <a16:creationId xmlns:a16="http://schemas.microsoft.com/office/drawing/2014/main" id="{A6C23300-9AEB-A70B-4C4C-E79BE9DE24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D0E46B4-19D7-4165-8224-74A8E61C18F7}" type="slidenum">
              <a:rPr lang="ru-RU" altLang="en-US">
                <a:solidFill>
                  <a:srgbClr val="FFFFCC"/>
                </a:solidFill>
              </a:rPr>
              <a:pPr/>
              <a:t>23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25605" name="Footer Placeholder 6">
            <a:extLst>
              <a:ext uri="{FF2B5EF4-FFF2-40B4-BE49-F238E27FC236}">
                <a16:creationId xmlns:a16="http://schemas.microsoft.com/office/drawing/2014/main" id="{85112EC2-4D7C-EEAF-7D71-998F17E959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  <p:pic>
        <p:nvPicPr>
          <p:cNvPr id="2" name="13_glass_ebonit">
            <a:hlinkClick r:id="" action="ppaction://media"/>
            <a:extLst>
              <a:ext uri="{FF2B5EF4-FFF2-40B4-BE49-F238E27FC236}">
                <a16:creationId xmlns:a16="http://schemas.microsoft.com/office/drawing/2014/main" id="{2A015942-D2CE-734D-C870-3D4316B3A4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6350" y="1676400"/>
            <a:ext cx="6743700" cy="5057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>
            <a:extLst>
              <a:ext uri="{FF2B5EF4-FFF2-40B4-BE49-F238E27FC236}">
                <a16:creationId xmlns:a16="http://schemas.microsoft.com/office/drawing/2014/main" id="{86B71BB3-D1C0-C052-8C5B-8E1B495EDF16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2800" b="1" dirty="0" err="1">
                <a:solidFill>
                  <a:srgbClr val="66FF99"/>
                </a:solidFill>
                <a:latin typeface="Sylfaen" panose="010A0502050306030303" pitchFamily="18" charset="0"/>
              </a:rPr>
              <a:t>ელექტროსტატიკური</a:t>
            </a:r>
            <a:r>
              <a:rPr lang="ka-GE" altLang="en-US" sz="2800" b="1" dirty="0">
                <a:solidFill>
                  <a:srgbClr val="66FF99"/>
                </a:solidFill>
                <a:latin typeface="Sylfaen" panose="010A0502050306030303" pitchFamily="18" charset="0"/>
              </a:rPr>
              <a:t> ველი</a:t>
            </a:r>
          </a:p>
          <a:p>
            <a:pPr algn="ctr" eaLnBrk="1" hangingPunct="1">
              <a:buFontTx/>
              <a:buNone/>
            </a:pPr>
            <a:endParaRPr lang="ka-GE" altLang="en-US" sz="2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ვიმშურსტის</a:t>
            </a:r>
            <a:r>
              <a:rPr lang="ka-GE" alt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ელექტროსტატიკური</a:t>
            </a:r>
            <a:r>
              <a:rPr lang="ka-GE" alt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გენერატორი</a:t>
            </a:r>
            <a:r>
              <a:rPr lang="en-US" alt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endParaRPr lang="ka-GE" altLang="en-US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ელექტრული მუხტის დაგროვება ხახუნის გამოყენებით</a:t>
            </a:r>
          </a:p>
        </p:txBody>
      </p:sp>
      <p:sp>
        <p:nvSpPr>
          <p:cNvPr id="26628" name="Slide Number Placeholder 5">
            <a:extLst>
              <a:ext uri="{FF2B5EF4-FFF2-40B4-BE49-F238E27FC236}">
                <a16:creationId xmlns:a16="http://schemas.microsoft.com/office/drawing/2014/main" id="{380ACB35-C92F-DC1D-BBA7-40324F2CBC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0EE7F51-C3A1-44E5-8C52-EBA457E1CFA3}" type="slidenum">
              <a:rPr lang="ru-RU" altLang="en-US">
                <a:solidFill>
                  <a:srgbClr val="FFFFCC"/>
                </a:solidFill>
              </a:rPr>
              <a:pPr/>
              <a:t>24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26629" name="Footer Placeholder 6">
            <a:extLst>
              <a:ext uri="{FF2B5EF4-FFF2-40B4-BE49-F238E27FC236}">
                <a16:creationId xmlns:a16="http://schemas.microsoft.com/office/drawing/2014/main" id="{C4B5F4C7-5A16-98B2-1A1F-E22CD9A7F6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1C71B1-04ED-BC2A-8A07-E0AF580E9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292" y="2511458"/>
            <a:ext cx="3781932" cy="3568516"/>
          </a:xfrm>
          <a:prstGeom prst="rect">
            <a:avLst/>
          </a:prstGeom>
        </p:spPr>
      </p:pic>
      <p:pic>
        <p:nvPicPr>
          <p:cNvPr id="6" name="Wimshurst_Machine_VGA.webm.480p.vp9">
            <a:hlinkClick r:id="" action="ppaction://media"/>
            <a:extLst>
              <a:ext uri="{FF2B5EF4-FFF2-40B4-BE49-F238E27FC236}">
                <a16:creationId xmlns:a16="http://schemas.microsoft.com/office/drawing/2014/main" id="{88C6B5C4-C81F-CD0A-7F26-80F6ECF833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1461" y="2511458"/>
            <a:ext cx="4758022" cy="35685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A06A7-CB3E-BD12-70FB-E00D35396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>
            <a:extLst>
              <a:ext uri="{FF2B5EF4-FFF2-40B4-BE49-F238E27FC236}">
                <a16:creationId xmlns:a16="http://schemas.microsoft.com/office/drawing/2014/main" id="{C605713F-5784-AE7E-6332-5E665B6CCDEB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2800" b="1" dirty="0" err="1">
                <a:solidFill>
                  <a:srgbClr val="66FF99"/>
                </a:solidFill>
                <a:latin typeface="Sylfaen" panose="010A0502050306030303" pitchFamily="18" charset="0"/>
              </a:rPr>
              <a:t>ელექტროსტატიკური</a:t>
            </a:r>
            <a:r>
              <a:rPr lang="ka-GE" altLang="en-US" sz="2800" b="1" dirty="0">
                <a:solidFill>
                  <a:srgbClr val="66FF99"/>
                </a:solidFill>
                <a:latin typeface="Sylfaen" panose="010A0502050306030303" pitchFamily="18" charset="0"/>
              </a:rPr>
              <a:t> ველი</a:t>
            </a:r>
          </a:p>
          <a:p>
            <a:pPr algn="ctr" eaLnBrk="1" hangingPunct="1">
              <a:buFontTx/>
              <a:buNone/>
            </a:pPr>
            <a:endParaRPr lang="ka-GE" altLang="en-US" sz="2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ვანდეგრააფის</a:t>
            </a:r>
            <a:r>
              <a:rPr lang="ka-GE" alt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ელექტრო სტატიკური გენერატორი</a:t>
            </a:r>
            <a:r>
              <a:rPr lang="en-US" alt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endParaRPr lang="ka-GE" altLang="en-US" sz="24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26628" name="Slide Number Placeholder 5">
            <a:extLst>
              <a:ext uri="{FF2B5EF4-FFF2-40B4-BE49-F238E27FC236}">
                <a16:creationId xmlns:a16="http://schemas.microsoft.com/office/drawing/2014/main" id="{7CE35F4D-7748-916C-1F48-47CE7500B5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0EE7F51-C3A1-44E5-8C52-EBA457E1CFA3}" type="slidenum">
              <a:rPr lang="ru-RU" altLang="en-US">
                <a:solidFill>
                  <a:srgbClr val="FFFFCC"/>
                </a:solidFill>
              </a:rPr>
              <a:pPr/>
              <a:t>25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26629" name="Footer Placeholder 6">
            <a:extLst>
              <a:ext uri="{FF2B5EF4-FFF2-40B4-BE49-F238E27FC236}">
                <a16:creationId xmlns:a16="http://schemas.microsoft.com/office/drawing/2014/main" id="{B3F18983-EB2E-9167-7A6E-CDB3266B8F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  <p:pic>
        <p:nvPicPr>
          <p:cNvPr id="3" name="13_VanDeGraaff_Generator">
            <a:hlinkClick r:id="" action="ppaction://media"/>
            <a:extLst>
              <a:ext uri="{FF2B5EF4-FFF2-40B4-BE49-F238E27FC236}">
                <a16:creationId xmlns:a16="http://schemas.microsoft.com/office/drawing/2014/main" id="{4A6C3916-7BA3-1737-51A3-0E02ADBB1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" y="1752600"/>
            <a:ext cx="865632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2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>
            <a:extLst>
              <a:ext uri="{FF2B5EF4-FFF2-40B4-BE49-F238E27FC236}">
                <a16:creationId xmlns:a16="http://schemas.microsoft.com/office/drawing/2014/main" id="{BF49E9BD-2043-2201-197A-668A6639F2F6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2800" b="1">
                <a:solidFill>
                  <a:srgbClr val="66FF99"/>
                </a:solidFill>
                <a:latin typeface="Sylfaen" panose="010A0502050306030303" pitchFamily="18" charset="0"/>
              </a:rPr>
              <a:t>ელექტროსტატიკური ველი</a:t>
            </a: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27652" name="Slide Number Placeholder 5">
            <a:extLst>
              <a:ext uri="{FF2B5EF4-FFF2-40B4-BE49-F238E27FC236}">
                <a16:creationId xmlns:a16="http://schemas.microsoft.com/office/drawing/2014/main" id="{A5F98452-4C90-EE8C-D7A1-34D6CEA3AE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9A1DA3C-887B-44F7-B444-E5A026148EF5}" type="slidenum">
              <a:rPr lang="ru-RU" altLang="en-US">
                <a:solidFill>
                  <a:srgbClr val="FFFFCC"/>
                </a:solidFill>
              </a:rPr>
              <a:pPr/>
              <a:t>26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27653" name="Footer Placeholder 6">
            <a:extLst>
              <a:ext uri="{FF2B5EF4-FFF2-40B4-BE49-F238E27FC236}">
                <a16:creationId xmlns:a16="http://schemas.microsoft.com/office/drawing/2014/main" id="{65B73725-470E-E432-E60E-9B1EC882E3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  <p:pic>
        <p:nvPicPr>
          <p:cNvPr id="2" name="13_electrostatic_hair">
            <a:hlinkClick r:id="" action="ppaction://media"/>
            <a:extLst>
              <a:ext uri="{FF2B5EF4-FFF2-40B4-BE49-F238E27FC236}">
                <a16:creationId xmlns:a16="http://schemas.microsoft.com/office/drawing/2014/main" id="{3CD7E4C0-6DEF-24BD-FA35-01CC32730E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066800"/>
            <a:ext cx="7467600" cy="5600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B2B91804-3579-9430-BB7A-CB44CF8A7B1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ელექტრული დენი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გამტარი ატარებს ელექტრულ მუხტს, ანუ </a:t>
            </a:r>
            <a:r>
              <a:rPr lang="ka-GE" altLang="en-US" sz="2800" dirty="0" err="1">
                <a:solidFill>
                  <a:schemeClr val="bg1"/>
                </a:solidFill>
                <a:latin typeface="Sylfaen" panose="010A0502050306030303" pitchFamily="18" charset="0"/>
              </a:rPr>
              <a:t>ელექტრონებს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. </a:t>
            </a:r>
            <a:r>
              <a:rPr lang="ka-GE" altLang="en-US" sz="2800" dirty="0" err="1">
                <a:solidFill>
                  <a:schemeClr val="bg1"/>
                </a:solidFill>
                <a:latin typeface="Sylfaen" panose="010A0502050306030303" pitchFamily="18" charset="0"/>
              </a:rPr>
              <a:t>გამტარებში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 მუხტის გადატანის პროცესს ელექტრული დენი ეწოდება.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ელექტრული დენი ტოლია გამტარში გადატანილი მუხტის ფარდობას დროის ინტერვალზე, რომლის განმავლობაშიც ეს გადატანა მოხდა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I = </a:t>
            </a:r>
            <a:r>
              <a:rPr lang="en-US" altLang="en-US" sz="2800" b="1" dirty="0" err="1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q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/ </a:t>
            </a:r>
            <a:r>
              <a:rPr lang="en-US" altLang="en-US" sz="2800" b="1" dirty="0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ერთეული 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(SI): </a:t>
            </a: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ამპერი</a:t>
            </a:r>
          </a:p>
        </p:txBody>
      </p:sp>
      <p:sp>
        <p:nvSpPr>
          <p:cNvPr id="28675" name="Rectangle 4">
            <a:extLst>
              <a:ext uri="{FF2B5EF4-FFF2-40B4-BE49-F238E27FC236}">
                <a16:creationId xmlns:a16="http://schemas.microsoft.com/office/drawing/2014/main" id="{AED6D978-6325-80CF-34C7-F777CD230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895600"/>
            <a:ext cx="8763000" cy="25908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8676" name="Slide Number Placeholder 5">
            <a:extLst>
              <a:ext uri="{FF2B5EF4-FFF2-40B4-BE49-F238E27FC236}">
                <a16:creationId xmlns:a16="http://schemas.microsoft.com/office/drawing/2014/main" id="{886965F9-56B4-F7BD-CD14-B13F5846F0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0FC64E0-ED52-4115-9A3B-52E9810C8367}" type="slidenum">
              <a:rPr lang="ru-RU" altLang="en-US">
                <a:solidFill>
                  <a:srgbClr val="FFFFCC"/>
                </a:solidFill>
              </a:rPr>
              <a:pPr/>
              <a:t>27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28677" name="Footer Placeholder 6">
            <a:extLst>
              <a:ext uri="{FF2B5EF4-FFF2-40B4-BE49-F238E27FC236}">
                <a16:creationId xmlns:a16="http://schemas.microsoft.com/office/drawing/2014/main" id="{DF6644F0-DEB7-D1C9-5652-BFDB4B9EFE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>
            <a:extLst>
              <a:ext uri="{FF2B5EF4-FFF2-40B4-BE49-F238E27FC236}">
                <a16:creationId xmlns:a16="http://schemas.microsoft.com/office/drawing/2014/main" id="{8BCCB2A8-08F4-CE59-3F4A-7315C37ABBF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ელექტრული დენი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გამტარის ელექტრულ გამტარობას განაპირობებს ნივთიერებაში თავისუფალი ელექტრონების არსებობა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ელექტრონები მოძრაობენ ქაოსურად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გარეშე ელექტრულ ველში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ელექტრონების ქაოსურ მოძრაობას უჩნდება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რეგულარული დრეიფის სიჩქარე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: </a:t>
            </a:r>
            <a:r>
              <a:rPr lang="ka-GE" altLang="en-US" sz="2800" b="1" i="1">
                <a:solidFill>
                  <a:schemeClr val="bg1"/>
                </a:solidFill>
                <a:latin typeface="Sylfaen" panose="010A0502050306030303" pitchFamily="18" charset="0"/>
              </a:rPr>
              <a:t>ელექტრული დენი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b="1" i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 i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ელექტრონების გადაადგილების მიმართულება საწინააღმდეგოა დენის მიმართულების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b="1" baseline="3000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29699" name="Slide Number Placeholder 4">
            <a:extLst>
              <a:ext uri="{FF2B5EF4-FFF2-40B4-BE49-F238E27FC236}">
                <a16:creationId xmlns:a16="http://schemas.microsoft.com/office/drawing/2014/main" id="{ECB11CC8-62B9-85F2-C235-4521142E7E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286169-AE80-4599-ACE9-4D651E6666AF}" type="slidenum">
              <a:rPr lang="ru-RU" altLang="en-US">
                <a:solidFill>
                  <a:srgbClr val="FFFFCC"/>
                </a:solidFill>
              </a:rPr>
              <a:pPr/>
              <a:t>28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29700" name="Footer Placeholder 5">
            <a:extLst>
              <a:ext uri="{FF2B5EF4-FFF2-40B4-BE49-F238E27FC236}">
                <a16:creationId xmlns:a16="http://schemas.microsoft.com/office/drawing/2014/main" id="{6734C14C-C490-FEC4-C353-69816AA813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>
            <a:extLst>
              <a:ext uri="{FF2B5EF4-FFF2-40B4-BE49-F238E27FC236}">
                <a16:creationId xmlns:a16="http://schemas.microsoft.com/office/drawing/2014/main" id="{D0077D82-E8C4-3A48-8CD7-B8EF0521517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ელექტრული დენი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დენი: მუხტების გადაადგილება (დრეიფი);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ელექტრონული გამტარობა: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დენის გადამტანი მუხტები არიან ელექტრონები;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i="1">
                <a:solidFill>
                  <a:schemeClr val="bg1"/>
                </a:solidFill>
                <a:latin typeface="Sylfaen" panose="010A0502050306030303" pitchFamily="18" charset="0"/>
              </a:rPr>
              <a:t>მაგ. მეტალები;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იონური გამტარობა: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დენის გადამტანი მუხტები არიან იონები;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 i="1">
                <a:solidFill>
                  <a:schemeClr val="bg1"/>
                </a:solidFill>
                <a:latin typeface="Sylfaen" panose="010A0502050306030303" pitchFamily="18" charset="0"/>
              </a:rPr>
              <a:t>	მაგ. გამტარი სითხეები, ელექტროლიტები;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 baseline="3000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 baseline="3000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30723" name="Slide Number Placeholder 4">
            <a:extLst>
              <a:ext uri="{FF2B5EF4-FFF2-40B4-BE49-F238E27FC236}">
                <a16:creationId xmlns:a16="http://schemas.microsoft.com/office/drawing/2014/main" id="{C92B54FD-86A7-E890-B853-F77ED39495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FD1AEB4-5C82-4235-866A-F84DC248F217}" type="slidenum">
              <a:rPr lang="ru-RU" altLang="en-US">
                <a:solidFill>
                  <a:srgbClr val="FFFFCC"/>
                </a:solidFill>
              </a:rPr>
              <a:pPr/>
              <a:t>29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30724" name="Footer Placeholder 5">
            <a:extLst>
              <a:ext uri="{FF2B5EF4-FFF2-40B4-BE49-F238E27FC236}">
                <a16:creationId xmlns:a16="http://schemas.microsoft.com/office/drawing/2014/main" id="{453D38B5-D782-42B8-2E18-3372726918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66F3ECE7-3E15-A6C1-BD5F-F58544EDFB0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დაელექტროება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ქარვის ნაჭრები ბეწვზე ხახუნის შემდეგ ერთმანეთს განიზიდავენ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ქარვას უჩნდება განმზიდავი </a:t>
            </a: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მუხტი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(600 წელი ჩვ.წ.ა.)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elektron -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ქარვა (ბერძნ.)</a:t>
            </a:r>
            <a:endParaRPr lang="ka-GE" altLang="en-US" sz="2800" b="1" baseline="30000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pic>
        <p:nvPicPr>
          <p:cNvPr id="6147" name="Picture 4" descr="Sheepskin">
            <a:extLst>
              <a:ext uri="{FF2B5EF4-FFF2-40B4-BE49-F238E27FC236}">
                <a16:creationId xmlns:a16="http://schemas.microsoft.com/office/drawing/2014/main" id="{20E45B80-2031-DEBB-DDA9-20E263BA9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48200"/>
            <a:ext cx="2819400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 descr="6a00d8341c504553ef00e553a5d0048834-800wi">
            <a:extLst>
              <a:ext uri="{FF2B5EF4-FFF2-40B4-BE49-F238E27FC236}">
                <a16:creationId xmlns:a16="http://schemas.microsoft.com/office/drawing/2014/main" id="{1854CF31-95EB-78AD-B3B1-0A6BA8A21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35200"/>
            <a:ext cx="28194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Slide Number Placeholder 6">
            <a:extLst>
              <a:ext uri="{FF2B5EF4-FFF2-40B4-BE49-F238E27FC236}">
                <a16:creationId xmlns:a16="http://schemas.microsoft.com/office/drawing/2014/main" id="{D2CDCAC6-9E13-885F-4887-1F15C6E4C2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08E6D49-0E6A-495E-B85C-651CD6CC72A6}" type="slidenum">
              <a:rPr lang="ru-RU" altLang="en-US">
                <a:solidFill>
                  <a:srgbClr val="FFFFCC"/>
                </a:solidFill>
              </a:rPr>
              <a:pPr/>
              <a:t>3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6150" name="Footer Placeholder 7">
            <a:extLst>
              <a:ext uri="{FF2B5EF4-FFF2-40B4-BE49-F238E27FC236}">
                <a16:creationId xmlns:a16="http://schemas.microsoft.com/office/drawing/2014/main" id="{20ABF46B-4AD3-0DC0-B1EA-6CFA3B948F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70F00A07-6261-1FBD-C0AE-6CF7C010BCF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ელექტრული წინაღობა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გამტარებს გააჩნიათ ელექტრული წინაღობა, ელექტრონები გადაადგილებისას მუხრუჭდებიან და განიცდიან “ხახუნს”. 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ელექტრონებთან დაჯახებების შედეგად ელექტრული დენი გარდაიქმნება მოლეკულების ქაოსურ მოძრაობის კინეტიკურ ენერგიად, ანუ გამტარი თბება.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გამტარებს ახასიათებთ ელექტრული წინაღობა: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R</a:t>
            </a: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endParaRPr lang="ka-GE" altLang="en-US" sz="2800" b="1" baseline="3000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31747" name="Slide Number Placeholder 4">
            <a:extLst>
              <a:ext uri="{FF2B5EF4-FFF2-40B4-BE49-F238E27FC236}">
                <a16:creationId xmlns:a16="http://schemas.microsoft.com/office/drawing/2014/main" id="{D232AA91-79F5-81BC-0791-403F5C0845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7374494-B213-4EA4-B7FE-BC0EF9B18EDB}" type="slidenum">
              <a:rPr lang="ru-RU" altLang="en-US">
                <a:solidFill>
                  <a:srgbClr val="FFFFCC"/>
                </a:solidFill>
              </a:rPr>
              <a:pPr/>
              <a:t>30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31748" name="Footer Placeholder 5">
            <a:extLst>
              <a:ext uri="{FF2B5EF4-FFF2-40B4-BE49-F238E27FC236}">
                <a16:creationId xmlns:a16="http://schemas.microsoft.com/office/drawing/2014/main" id="{103DBFC7-1AD8-CB42-3B81-7B770CCBBE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>
            <a:extLst>
              <a:ext uri="{FF2B5EF4-FFF2-40B4-BE49-F238E27FC236}">
                <a16:creationId xmlns:a16="http://schemas.microsoft.com/office/drawing/2014/main" id="{52795DA8-77DC-B02F-FCA6-C33F7BCB38E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წინაღობა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lvl="1" eaLnBrk="1" hangingPunct="1">
              <a:buFontTx/>
              <a:buNone/>
            </a:pPr>
            <a:r>
              <a:rPr lang="ka-GE" altLang="en-US" b="1">
                <a:solidFill>
                  <a:schemeClr val="bg1"/>
                </a:solidFill>
                <a:latin typeface="Sylfaen" panose="010A0502050306030303" pitchFamily="18" charset="0"/>
              </a:rPr>
              <a:t>ელექტრული წინაღობა: 	</a:t>
            </a:r>
            <a:r>
              <a:rPr lang="en-US" altLang="en-US" b="1">
                <a:solidFill>
                  <a:srgbClr val="FFFF00"/>
                </a:solidFill>
                <a:latin typeface="Sylfaen" panose="010A0502050306030303" pitchFamily="18" charset="0"/>
              </a:rPr>
              <a:t>R</a:t>
            </a:r>
          </a:p>
          <a:p>
            <a:pPr lvl="1" eaLnBrk="1" hangingPunct="1">
              <a:buFontTx/>
              <a:buNone/>
            </a:pPr>
            <a:r>
              <a:rPr lang="ka-GE" altLang="en-US" b="1">
                <a:solidFill>
                  <a:schemeClr val="bg1"/>
                </a:solidFill>
                <a:latin typeface="Sylfaen" panose="010A0502050306030303" pitchFamily="18" charset="0"/>
              </a:rPr>
              <a:t>ერთეული (</a:t>
            </a:r>
            <a:r>
              <a:rPr lang="en-US" altLang="en-US" b="1">
                <a:solidFill>
                  <a:schemeClr val="bg1"/>
                </a:solidFill>
                <a:latin typeface="Sylfaen" panose="010A0502050306030303" pitchFamily="18" charset="0"/>
              </a:rPr>
              <a:t>SI</a:t>
            </a:r>
            <a:r>
              <a:rPr lang="ka-GE" altLang="en-US" b="1">
                <a:solidFill>
                  <a:schemeClr val="bg1"/>
                </a:solidFill>
                <a:latin typeface="Sylfaen" panose="010A0502050306030303" pitchFamily="18" charset="0"/>
              </a:rPr>
              <a:t>)</a:t>
            </a:r>
            <a:r>
              <a:rPr lang="en-US" altLang="en-US" b="1">
                <a:solidFill>
                  <a:schemeClr val="bg1"/>
                </a:solidFill>
                <a:latin typeface="Sylfaen" panose="010A0502050306030303" pitchFamily="18" charset="0"/>
              </a:rPr>
              <a:t>: </a:t>
            </a:r>
            <a:r>
              <a:rPr lang="ka-GE" altLang="en-US" b="1">
                <a:solidFill>
                  <a:schemeClr val="bg1"/>
                </a:solidFill>
                <a:latin typeface="Sylfaen" panose="010A0502050306030303" pitchFamily="18" charset="0"/>
              </a:rPr>
              <a:t>		</a:t>
            </a:r>
            <a:r>
              <a:rPr lang="ka-GE" altLang="en-US" b="1">
                <a:solidFill>
                  <a:srgbClr val="FFFF00"/>
                </a:solidFill>
                <a:latin typeface="Sylfaen" panose="010A0502050306030303" pitchFamily="18" charset="0"/>
              </a:rPr>
              <a:t>ომი</a:t>
            </a:r>
          </a:p>
          <a:p>
            <a:pPr lvl="1" eaLnBrk="1" hangingPunct="1">
              <a:buFontTx/>
              <a:buNone/>
            </a:pPr>
            <a:endParaRPr lang="ka-GE" altLang="en-US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lvl="1" eaLnBrk="1" hangingPunct="1">
              <a:buFontTx/>
              <a:buNone/>
            </a:pPr>
            <a:r>
              <a:rPr lang="ka-GE" altLang="en-US" b="1">
                <a:solidFill>
                  <a:schemeClr val="bg1"/>
                </a:solidFill>
                <a:latin typeface="Sylfaen" panose="010A0502050306030303" pitchFamily="18" charset="0"/>
              </a:rPr>
              <a:t>ელექტრული ძაბვა:		</a:t>
            </a:r>
            <a:r>
              <a:rPr lang="en-US" altLang="en-US" b="1">
                <a:solidFill>
                  <a:srgbClr val="FFFF00"/>
                </a:solidFill>
                <a:latin typeface="Sylfaen" panose="010A0502050306030303" pitchFamily="18" charset="0"/>
              </a:rPr>
              <a:t>U = E L</a:t>
            </a:r>
          </a:p>
          <a:p>
            <a:pPr lvl="1" eaLnBrk="1" hangingPunct="1">
              <a:buFontTx/>
              <a:buNone/>
            </a:pPr>
            <a:endParaRPr lang="en-US" altLang="en-US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Sylfaen" panose="010A0502050306030303" pitchFamily="18" charset="0"/>
              </a:rPr>
              <a:t>U</a:t>
            </a:r>
            <a:r>
              <a:rPr lang="en-US" altLang="en-US" b="1">
                <a:solidFill>
                  <a:schemeClr val="bg1"/>
                </a:solidFill>
                <a:latin typeface="Sylfaen" panose="010A0502050306030303" pitchFamily="18" charset="0"/>
              </a:rPr>
              <a:t> - </a:t>
            </a:r>
            <a:r>
              <a:rPr lang="ka-GE" altLang="en-US" b="1">
                <a:solidFill>
                  <a:schemeClr val="bg1"/>
                </a:solidFill>
                <a:latin typeface="Sylfaen" panose="010A0502050306030303" pitchFamily="18" charset="0"/>
              </a:rPr>
              <a:t>წინაღობის ბოლოებზე მოდებული ძაბვა</a:t>
            </a:r>
          </a:p>
          <a:p>
            <a:pPr lvl="1" eaLnBrk="1" hangingPunct="1"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Sylfaen" panose="010A0502050306030303" pitchFamily="18" charset="0"/>
              </a:rPr>
              <a:t>L</a:t>
            </a:r>
            <a:r>
              <a:rPr lang="en-US" altLang="en-US" b="1">
                <a:solidFill>
                  <a:schemeClr val="bg1"/>
                </a:solidFill>
                <a:latin typeface="Sylfaen" panose="010A0502050306030303" pitchFamily="18" charset="0"/>
              </a:rPr>
              <a:t> - </a:t>
            </a:r>
            <a:r>
              <a:rPr lang="ka-GE" altLang="en-US" b="1">
                <a:solidFill>
                  <a:schemeClr val="bg1"/>
                </a:solidFill>
                <a:latin typeface="Sylfaen" panose="010A0502050306030303" pitchFamily="18" charset="0"/>
              </a:rPr>
              <a:t>წინაღობის სიგრძე</a:t>
            </a:r>
          </a:p>
        </p:txBody>
      </p:sp>
      <p:sp>
        <p:nvSpPr>
          <p:cNvPr id="32771" name="Rectangle 4">
            <a:extLst>
              <a:ext uri="{FF2B5EF4-FFF2-40B4-BE49-F238E27FC236}">
                <a16:creationId xmlns:a16="http://schemas.microsoft.com/office/drawing/2014/main" id="{F2310D79-6192-7167-4BA4-CF2F63CCB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752600"/>
            <a:ext cx="2362200" cy="457200"/>
          </a:xfrm>
          <a:prstGeom prst="rect">
            <a:avLst/>
          </a:prstGeom>
          <a:solidFill>
            <a:srgbClr val="00FFFF"/>
          </a:solidFill>
          <a:ln w="508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2772" name="Line 5">
            <a:extLst>
              <a:ext uri="{FF2B5EF4-FFF2-40B4-BE49-F238E27FC236}">
                <a16:creationId xmlns:a16="http://schemas.microsoft.com/office/drawing/2014/main" id="{B5B9D097-55BF-E1D7-BED1-5AF2974CAE1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1981200"/>
            <a:ext cx="1752600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3" name="Line 6">
            <a:extLst>
              <a:ext uri="{FF2B5EF4-FFF2-40B4-BE49-F238E27FC236}">
                <a16:creationId xmlns:a16="http://schemas.microsoft.com/office/drawing/2014/main" id="{4C962CB0-AB6A-F909-94EF-3B693EFD9B5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1981200"/>
            <a:ext cx="1752600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4" name="Slide Number Placeholder 7">
            <a:extLst>
              <a:ext uri="{FF2B5EF4-FFF2-40B4-BE49-F238E27FC236}">
                <a16:creationId xmlns:a16="http://schemas.microsoft.com/office/drawing/2014/main" id="{0BA66D11-6043-E27A-271E-626B92529D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F329D93-EDD1-4A10-A884-3B01F30BDF86}" type="slidenum">
              <a:rPr lang="ru-RU" altLang="en-US">
                <a:solidFill>
                  <a:srgbClr val="FFFFCC"/>
                </a:solidFill>
              </a:rPr>
              <a:pPr/>
              <a:t>31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32775" name="Footer Placeholder 8">
            <a:extLst>
              <a:ext uri="{FF2B5EF4-FFF2-40B4-BE49-F238E27FC236}">
                <a16:creationId xmlns:a16="http://schemas.microsoft.com/office/drawing/2014/main" id="{2410F9F8-590F-AAF3-5DCB-933F8AB1E3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id="{5C999526-603C-4932-A559-CF03A948CE8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ომის კანონი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400" b="1" dirty="0">
                <a:solidFill>
                  <a:srgbClr val="FFFF00"/>
                </a:solidFill>
                <a:latin typeface="Sylfaen" panose="010A0502050306030303" pitchFamily="18" charset="0"/>
              </a:rPr>
              <a:t>გამტარში გამავალი დენი პროპორციულია </a:t>
            </a:r>
            <a:endParaRPr lang="en-US" altLang="en-US" sz="2400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400" b="1" dirty="0">
                <a:solidFill>
                  <a:srgbClr val="FFFF00"/>
                </a:solidFill>
                <a:latin typeface="Sylfaen" panose="010A0502050306030303" pitchFamily="18" charset="0"/>
              </a:rPr>
              <a:t>გამტარის ბოლოებზე მოდებული ძაბვის და</a:t>
            </a:r>
            <a:r>
              <a:rPr lang="en-US" altLang="en-US" sz="2400" b="1" dirty="0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400" b="1" dirty="0">
                <a:solidFill>
                  <a:srgbClr val="FFFF00"/>
                </a:solidFill>
                <a:latin typeface="Sylfaen" panose="010A0502050306030303" pitchFamily="18" charset="0"/>
              </a:rPr>
              <a:t>უკუპროპორციულია გამტარის ელექტრული წინაღობის</a:t>
            </a:r>
          </a:p>
          <a:p>
            <a:pPr algn="ctr" eaLnBrk="1" hangingPunct="1">
              <a:buFontTx/>
              <a:buNone/>
            </a:pPr>
            <a:endParaRPr lang="ka-GE" altLang="en-US" sz="1200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I = U / R</a:t>
            </a:r>
          </a:p>
          <a:p>
            <a:pPr algn="ctr" eaLnBrk="1" hangingPunct="1">
              <a:buFontTx/>
              <a:buNone/>
            </a:pPr>
            <a:endParaRPr lang="en-US" altLang="en-US" sz="2800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33795" name="Rectangle 4">
            <a:extLst>
              <a:ext uri="{FF2B5EF4-FFF2-40B4-BE49-F238E27FC236}">
                <a16:creationId xmlns:a16="http://schemas.microsoft.com/office/drawing/2014/main" id="{2816492B-E59A-FF14-AB42-345ED175E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181100"/>
            <a:ext cx="8839200" cy="24765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3796" name="Slide Number Placeholder 5">
            <a:extLst>
              <a:ext uri="{FF2B5EF4-FFF2-40B4-BE49-F238E27FC236}">
                <a16:creationId xmlns:a16="http://schemas.microsoft.com/office/drawing/2014/main" id="{ABF6E35F-0218-5675-E52D-82C9ECE491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0B1AB42-FFE5-43C8-BF22-1F757D945DD6}" type="slidenum">
              <a:rPr lang="ru-RU" altLang="en-US">
                <a:solidFill>
                  <a:srgbClr val="FFFFCC"/>
                </a:solidFill>
              </a:rPr>
              <a:pPr/>
              <a:t>32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33797" name="Footer Placeholder 6">
            <a:extLst>
              <a:ext uri="{FF2B5EF4-FFF2-40B4-BE49-F238E27FC236}">
                <a16:creationId xmlns:a16="http://schemas.microsoft.com/office/drawing/2014/main" id="{37B85F41-EA5F-20C5-4F5C-0F118157E7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A48E2A-411B-D666-0E59-C0BADF561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810000"/>
            <a:ext cx="2895600" cy="28956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>
            <a:extLst>
              <a:ext uri="{FF2B5EF4-FFF2-40B4-BE49-F238E27FC236}">
                <a16:creationId xmlns:a16="http://schemas.microsoft.com/office/drawing/2014/main" id="{58056893-5EFC-8C9B-0F2A-31C3C68B5B9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გამტარების წინაღობა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34819" name="Picture 4" descr="Untitled-1">
            <a:extLst>
              <a:ext uri="{FF2B5EF4-FFF2-40B4-BE49-F238E27FC236}">
                <a16:creationId xmlns:a16="http://schemas.microsoft.com/office/drawing/2014/main" id="{86B1BBEB-1017-317A-3A9B-D3E057032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9688"/>
            <a:ext cx="9144000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Slide Number Placeholder 5">
            <a:extLst>
              <a:ext uri="{FF2B5EF4-FFF2-40B4-BE49-F238E27FC236}">
                <a16:creationId xmlns:a16="http://schemas.microsoft.com/office/drawing/2014/main" id="{DC3F2432-CB29-62D0-7C47-C65239CA48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ACDB1F5-06A3-4EBE-AE1D-1DD9482D7093}" type="slidenum">
              <a:rPr lang="ru-RU" altLang="en-US">
                <a:solidFill>
                  <a:srgbClr val="FFFFCC"/>
                </a:solidFill>
              </a:rPr>
              <a:pPr/>
              <a:t>33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34821" name="Footer Placeholder 6">
            <a:extLst>
              <a:ext uri="{FF2B5EF4-FFF2-40B4-BE49-F238E27FC236}">
                <a16:creationId xmlns:a16="http://schemas.microsoft.com/office/drawing/2014/main" id="{D654524B-CBBD-BC89-0C77-AF11CF1659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>
            <a:extLst>
              <a:ext uri="{FF2B5EF4-FFF2-40B4-BE49-F238E27FC236}">
                <a16:creationId xmlns:a16="http://schemas.microsoft.com/office/drawing/2014/main" id="{215CBF41-42CB-2D7F-05F8-97519250176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იზოლატორების წინაღობა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35843" name="Picture 4" descr="Untitled-1 copy">
            <a:extLst>
              <a:ext uri="{FF2B5EF4-FFF2-40B4-BE49-F238E27FC236}">
                <a16:creationId xmlns:a16="http://schemas.microsoft.com/office/drawing/2014/main" id="{E5081113-759A-7DD1-B232-9B319C68F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76350"/>
            <a:ext cx="6629400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Slide Number Placeholder 5">
            <a:extLst>
              <a:ext uri="{FF2B5EF4-FFF2-40B4-BE49-F238E27FC236}">
                <a16:creationId xmlns:a16="http://schemas.microsoft.com/office/drawing/2014/main" id="{F5A51DD6-45D8-29F1-32EE-7DB18C712E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19CFE25-DEB5-436D-806E-34AC2867F211}" type="slidenum">
              <a:rPr lang="ru-RU" altLang="en-US">
                <a:solidFill>
                  <a:srgbClr val="FFFFCC"/>
                </a:solidFill>
              </a:rPr>
              <a:pPr/>
              <a:t>34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35845" name="Footer Placeholder 6">
            <a:extLst>
              <a:ext uri="{FF2B5EF4-FFF2-40B4-BE49-F238E27FC236}">
                <a16:creationId xmlns:a16="http://schemas.microsoft.com/office/drawing/2014/main" id="{4FE23315-79F3-91A8-5BBA-2DC29F5CD9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>
            <a:extLst>
              <a:ext uri="{FF2B5EF4-FFF2-40B4-BE49-F238E27FC236}">
                <a16:creationId xmlns:a16="http://schemas.microsoft.com/office/drawing/2014/main" id="{A5177BDB-D075-487B-5271-1AA57E8E3BD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ომის კანონი</a:t>
            </a: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წინაღობის მკვეთრი ვარდნა გამტარზე მოდებული ძაბვის შემთხვევაში:</a:t>
            </a: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I ~ 1 / R </a:t>
            </a:r>
          </a:p>
          <a:p>
            <a:pPr algn="ctr" eaLnBrk="1" hangingPunct="1"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R → 0 	:	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I 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→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∞</a:t>
            </a:r>
            <a:endParaRPr lang="en-US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დენის მკვეთრი ზრდა: 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ka-GE" altLang="en-US" sz="2800" b="1" i="1">
                <a:solidFill>
                  <a:schemeClr val="bg1"/>
                </a:solidFill>
                <a:latin typeface="Times New Roman" panose="02020603050405020304" pitchFamily="18" charset="0"/>
              </a:rPr>
              <a:t>მოკლე ჩართვა</a:t>
            </a:r>
          </a:p>
        </p:txBody>
      </p:sp>
      <p:pic>
        <p:nvPicPr>
          <p:cNvPr id="36867" name="Picture 4" descr="short_circuit_coordination">
            <a:extLst>
              <a:ext uri="{FF2B5EF4-FFF2-40B4-BE49-F238E27FC236}">
                <a16:creationId xmlns:a16="http://schemas.microsoft.com/office/drawing/2014/main" id="{6CBCF1AB-8C25-8E89-A95C-80AA66796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436938"/>
            <a:ext cx="3429000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Slide Number Placeholder 5">
            <a:extLst>
              <a:ext uri="{FF2B5EF4-FFF2-40B4-BE49-F238E27FC236}">
                <a16:creationId xmlns:a16="http://schemas.microsoft.com/office/drawing/2014/main" id="{BA620267-AA67-289C-BF7B-9E34D0209F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96064DA-8975-4433-9CD7-D811C483E48F}" type="slidenum">
              <a:rPr lang="ru-RU" altLang="en-US">
                <a:solidFill>
                  <a:srgbClr val="FFFFCC"/>
                </a:solidFill>
              </a:rPr>
              <a:pPr/>
              <a:t>35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36869" name="Footer Placeholder 6">
            <a:extLst>
              <a:ext uri="{FF2B5EF4-FFF2-40B4-BE49-F238E27FC236}">
                <a16:creationId xmlns:a16="http://schemas.microsoft.com/office/drawing/2014/main" id="{2AC1D71E-5689-2BE6-1F23-D699854479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>
            <a:extLst>
              <a:ext uri="{FF2B5EF4-FFF2-40B4-BE49-F238E27FC236}">
                <a16:creationId xmlns:a16="http://schemas.microsoft.com/office/drawing/2014/main" id="{B876EFDE-9F42-24A6-A431-881F246CE9D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მიმდევრობითი ჩართვა</a:t>
            </a:r>
          </a:p>
          <a:p>
            <a:pPr eaLnBrk="1" hangingPunct="1"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				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U = U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U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					</a:t>
            </a:r>
            <a:r>
              <a:rPr lang="en-US" altLang="en-US" sz="2800" b="1">
                <a:solidFill>
                  <a:srgbClr val="00FF00"/>
                </a:solidFill>
                <a:latin typeface="Times New Roman" panose="02020603050405020304" pitchFamily="18" charset="0"/>
              </a:rPr>
              <a:t>I = I</a:t>
            </a:r>
            <a:r>
              <a:rPr lang="en-US" altLang="en-US" sz="2800" b="1" baseline="-25000">
                <a:solidFill>
                  <a:srgbClr val="00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00FF00"/>
                </a:solidFill>
                <a:latin typeface="Times New Roman" panose="02020603050405020304" pitchFamily="18" charset="0"/>
              </a:rPr>
              <a:t> = I</a:t>
            </a:r>
            <a:r>
              <a:rPr lang="en-US" altLang="en-US" sz="2800" b="1" baseline="-25000">
                <a:solidFill>
                  <a:srgbClr val="00FF00"/>
                </a:solidFill>
                <a:latin typeface="Times New Roman" panose="02020603050405020304" pitchFamily="18" charset="0"/>
              </a:rPr>
              <a:t>2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					R = R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R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</a:p>
          <a:p>
            <a:pPr eaLnBrk="1" hangingPunct="1">
              <a:buFontTx/>
              <a:buNone/>
            </a:pPr>
            <a:endParaRPr lang="en-US" altLang="en-US" sz="2800" b="1" baseline="-250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37891" name="Rectangle 4">
            <a:extLst>
              <a:ext uri="{FF2B5EF4-FFF2-40B4-BE49-F238E27FC236}">
                <a16:creationId xmlns:a16="http://schemas.microsoft.com/office/drawing/2014/main" id="{21B71253-C6BF-FF3C-5FD9-34FB83564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752600"/>
            <a:ext cx="2362200" cy="457200"/>
          </a:xfrm>
          <a:prstGeom prst="rect">
            <a:avLst/>
          </a:prstGeom>
          <a:solidFill>
            <a:srgbClr val="00FFFF"/>
          </a:solidFill>
          <a:ln w="508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7892" name="Line 5">
            <a:extLst>
              <a:ext uri="{FF2B5EF4-FFF2-40B4-BE49-F238E27FC236}">
                <a16:creationId xmlns:a16="http://schemas.microsoft.com/office/drawing/2014/main" id="{EF8C3C23-1203-EBD7-7E1E-400F3B2E37A2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1981200"/>
            <a:ext cx="1219200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3" name="Line 6">
            <a:extLst>
              <a:ext uri="{FF2B5EF4-FFF2-40B4-BE49-F238E27FC236}">
                <a16:creationId xmlns:a16="http://schemas.microsoft.com/office/drawing/2014/main" id="{9AF94F0B-5B31-8EC4-9AED-443ADCE71B7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1981200"/>
            <a:ext cx="1752600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4" name="Rectangle 7">
            <a:extLst>
              <a:ext uri="{FF2B5EF4-FFF2-40B4-BE49-F238E27FC236}">
                <a16:creationId xmlns:a16="http://schemas.microsoft.com/office/drawing/2014/main" id="{DA8F0D7B-93A8-B421-AD2F-03897C215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1752600"/>
            <a:ext cx="2362200" cy="457200"/>
          </a:xfrm>
          <a:prstGeom prst="rect">
            <a:avLst/>
          </a:prstGeom>
          <a:solidFill>
            <a:srgbClr val="00FFFF"/>
          </a:solidFill>
          <a:ln w="508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7895" name="Line 8">
            <a:extLst>
              <a:ext uri="{FF2B5EF4-FFF2-40B4-BE49-F238E27FC236}">
                <a16:creationId xmlns:a16="http://schemas.microsoft.com/office/drawing/2014/main" id="{2679FD61-FB4A-9EDC-B615-B9C31B42124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981200"/>
            <a:ext cx="990600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6" name="Text Box 9">
            <a:extLst>
              <a:ext uri="{FF2B5EF4-FFF2-40B4-BE49-F238E27FC236}">
                <a16:creationId xmlns:a16="http://schemas.microsoft.com/office/drawing/2014/main" id="{81F8B1DD-1A97-733F-282A-D75A03183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438400"/>
            <a:ext cx="198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U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,  I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,   R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  <a:endParaRPr lang="ru-RU" altLang="en-US" sz="2800" b="1" baseline="-25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7" name="Text Box 10">
            <a:extLst>
              <a:ext uri="{FF2B5EF4-FFF2-40B4-BE49-F238E27FC236}">
                <a16:creationId xmlns:a16="http://schemas.microsoft.com/office/drawing/2014/main" id="{3F89E9F7-7E11-786E-6C33-E7709A472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438400"/>
            <a:ext cx="2057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U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,  I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,   R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endParaRPr lang="ru-RU" altLang="en-US" sz="2800" b="1" baseline="-25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8" name="Oval 11">
            <a:extLst>
              <a:ext uri="{FF2B5EF4-FFF2-40B4-BE49-F238E27FC236}">
                <a16:creationId xmlns:a16="http://schemas.microsoft.com/office/drawing/2014/main" id="{54AC4C0C-6696-7543-967F-5960D2F35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905000"/>
            <a:ext cx="152400" cy="152400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7899" name="Oval 12">
            <a:extLst>
              <a:ext uri="{FF2B5EF4-FFF2-40B4-BE49-F238E27FC236}">
                <a16:creationId xmlns:a16="http://schemas.microsoft.com/office/drawing/2014/main" id="{B45577E5-3EBB-492A-1270-9937BA3D3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1905000"/>
            <a:ext cx="152400" cy="152400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7900" name="Slide Number Placeholder 13">
            <a:extLst>
              <a:ext uri="{FF2B5EF4-FFF2-40B4-BE49-F238E27FC236}">
                <a16:creationId xmlns:a16="http://schemas.microsoft.com/office/drawing/2014/main" id="{AAA2F3ED-A416-4DC6-5056-BBC7FF942B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1CA0718-54D2-4BFB-BDF5-78631BC97184}" type="slidenum">
              <a:rPr lang="ru-RU" altLang="en-US">
                <a:solidFill>
                  <a:srgbClr val="FFFFCC"/>
                </a:solidFill>
              </a:rPr>
              <a:pPr/>
              <a:t>36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37901" name="Footer Placeholder 14">
            <a:extLst>
              <a:ext uri="{FF2B5EF4-FFF2-40B4-BE49-F238E27FC236}">
                <a16:creationId xmlns:a16="http://schemas.microsoft.com/office/drawing/2014/main" id="{E3F84486-8494-B103-1D6F-C0F9218640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>
            <a:extLst>
              <a:ext uri="{FF2B5EF4-FFF2-40B4-BE49-F238E27FC236}">
                <a16:creationId xmlns:a16="http://schemas.microsoft.com/office/drawing/2014/main" id="{CCBEDB5B-4711-F0B3-C3C1-46D0ECCC505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პარალელური ჩართვა</a:t>
            </a:r>
          </a:p>
          <a:p>
            <a:pPr eaLnBrk="1" hangingPunct="1"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			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>
                <a:solidFill>
                  <a:srgbClr val="00FF00"/>
                </a:solidFill>
                <a:latin typeface="Times New Roman" panose="02020603050405020304" pitchFamily="18" charset="0"/>
              </a:rPr>
              <a:t>U = U</a:t>
            </a:r>
            <a:r>
              <a:rPr lang="en-US" altLang="en-US" sz="2800" b="1" baseline="-25000">
                <a:solidFill>
                  <a:srgbClr val="00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00FF00"/>
                </a:solidFill>
                <a:latin typeface="Times New Roman" panose="02020603050405020304" pitchFamily="18" charset="0"/>
              </a:rPr>
              <a:t> </a:t>
            </a:r>
            <a:r>
              <a:rPr lang="ka-GE" altLang="en-US" sz="2800" b="1">
                <a:solidFill>
                  <a:srgbClr val="00FF00"/>
                </a:solidFill>
                <a:latin typeface="Times New Roman" panose="02020603050405020304" pitchFamily="18" charset="0"/>
              </a:rPr>
              <a:t>=</a:t>
            </a:r>
            <a:r>
              <a:rPr lang="en-US" altLang="en-US" sz="2800" b="1">
                <a:solidFill>
                  <a:srgbClr val="00FF00"/>
                </a:solidFill>
                <a:latin typeface="Times New Roman" panose="02020603050405020304" pitchFamily="18" charset="0"/>
              </a:rPr>
              <a:t> U</a:t>
            </a:r>
            <a:r>
              <a:rPr lang="en-US" altLang="en-US" sz="2800" b="1" baseline="-25000">
                <a:solidFill>
                  <a:srgbClr val="00FF00"/>
                </a:solidFill>
                <a:latin typeface="Times New Roman" panose="02020603050405020304" pitchFamily="18" charset="0"/>
              </a:rPr>
              <a:t>2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					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I = I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+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I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					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	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/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R = 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/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R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/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R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</a:p>
          <a:p>
            <a:pPr eaLnBrk="1" hangingPunct="1">
              <a:buFontTx/>
              <a:buNone/>
            </a:pPr>
            <a:endParaRPr lang="en-US" altLang="en-US" sz="2800" b="1" baseline="-250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38915" name="Rectangle 4">
            <a:extLst>
              <a:ext uri="{FF2B5EF4-FFF2-40B4-BE49-F238E27FC236}">
                <a16:creationId xmlns:a16="http://schemas.microsoft.com/office/drawing/2014/main" id="{D485F5B3-38E2-C834-4315-E8D4951A8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752600"/>
            <a:ext cx="2362200" cy="457200"/>
          </a:xfrm>
          <a:prstGeom prst="rect">
            <a:avLst/>
          </a:prstGeom>
          <a:solidFill>
            <a:srgbClr val="00FFFF"/>
          </a:solidFill>
          <a:ln w="508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8916" name="Line 5">
            <a:extLst>
              <a:ext uri="{FF2B5EF4-FFF2-40B4-BE49-F238E27FC236}">
                <a16:creationId xmlns:a16="http://schemas.microsoft.com/office/drawing/2014/main" id="{6D3839ED-CBE9-D4BE-909B-D340D9838DC0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1981200"/>
            <a:ext cx="457200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7" name="Line 6">
            <a:extLst>
              <a:ext uri="{FF2B5EF4-FFF2-40B4-BE49-F238E27FC236}">
                <a16:creationId xmlns:a16="http://schemas.microsoft.com/office/drawing/2014/main" id="{E603498F-64BB-2A23-6FCC-DF0F82BCE53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2514600"/>
            <a:ext cx="838200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8" name="Rectangle 7">
            <a:extLst>
              <a:ext uri="{FF2B5EF4-FFF2-40B4-BE49-F238E27FC236}">
                <a16:creationId xmlns:a16="http://schemas.microsoft.com/office/drawing/2014/main" id="{26C3DF32-F8E8-33BD-372A-427F34A17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895600"/>
            <a:ext cx="2362200" cy="457200"/>
          </a:xfrm>
          <a:prstGeom prst="rect">
            <a:avLst/>
          </a:prstGeom>
          <a:solidFill>
            <a:srgbClr val="00FFFF"/>
          </a:solidFill>
          <a:ln w="508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8919" name="Line 8">
            <a:extLst>
              <a:ext uri="{FF2B5EF4-FFF2-40B4-BE49-F238E27FC236}">
                <a16:creationId xmlns:a16="http://schemas.microsoft.com/office/drawing/2014/main" id="{4A094419-3747-7136-B3F6-824FE0999C9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981200"/>
            <a:ext cx="457200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0" name="Text Box 9">
            <a:extLst>
              <a:ext uri="{FF2B5EF4-FFF2-40B4-BE49-F238E27FC236}">
                <a16:creationId xmlns:a16="http://schemas.microsoft.com/office/drawing/2014/main" id="{4B21FD78-BB81-95A2-5200-19E1E4729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143000"/>
            <a:ext cx="198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U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,  I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,   R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  <a:endParaRPr lang="ru-RU" altLang="en-US" sz="2800" b="1" baseline="-25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21" name="Text Box 10">
            <a:extLst>
              <a:ext uri="{FF2B5EF4-FFF2-40B4-BE49-F238E27FC236}">
                <a16:creationId xmlns:a16="http://schemas.microsoft.com/office/drawing/2014/main" id="{0F30E624-13E3-ED82-C325-8B842357C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581400"/>
            <a:ext cx="190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U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,  I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,   R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endParaRPr lang="ru-RU" altLang="en-US" sz="2800" b="1" baseline="-25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22" name="Line 11">
            <a:extLst>
              <a:ext uri="{FF2B5EF4-FFF2-40B4-BE49-F238E27FC236}">
                <a16:creationId xmlns:a16="http://schemas.microsoft.com/office/drawing/2014/main" id="{6A04D08F-09B2-2284-CC38-E39AF567B4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3124200"/>
            <a:ext cx="457200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3" name="Line 12">
            <a:extLst>
              <a:ext uri="{FF2B5EF4-FFF2-40B4-BE49-F238E27FC236}">
                <a16:creationId xmlns:a16="http://schemas.microsoft.com/office/drawing/2014/main" id="{B3177050-BADE-1D00-A3E3-69560AF31DF7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3124200"/>
            <a:ext cx="457200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4" name="Line 13">
            <a:extLst>
              <a:ext uri="{FF2B5EF4-FFF2-40B4-BE49-F238E27FC236}">
                <a16:creationId xmlns:a16="http://schemas.microsoft.com/office/drawing/2014/main" id="{C8EBEB3F-EF77-7D5B-F28D-94DA4990FB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1981200"/>
            <a:ext cx="0" cy="11430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5" name="Line 14">
            <a:extLst>
              <a:ext uri="{FF2B5EF4-FFF2-40B4-BE49-F238E27FC236}">
                <a16:creationId xmlns:a16="http://schemas.microsoft.com/office/drawing/2014/main" id="{DFA94B3A-10FA-F6CE-A88E-128499E052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95400" y="1981200"/>
            <a:ext cx="0" cy="11430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6" name="Line 15">
            <a:extLst>
              <a:ext uri="{FF2B5EF4-FFF2-40B4-BE49-F238E27FC236}">
                <a16:creationId xmlns:a16="http://schemas.microsoft.com/office/drawing/2014/main" id="{C9CBB6DA-7096-F4C3-346A-36341E365D9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2514600"/>
            <a:ext cx="838200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7" name="Oval 16">
            <a:extLst>
              <a:ext uri="{FF2B5EF4-FFF2-40B4-BE49-F238E27FC236}">
                <a16:creationId xmlns:a16="http://schemas.microsoft.com/office/drawing/2014/main" id="{E96FA159-7842-7631-7A8E-0D8C02191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438400"/>
            <a:ext cx="152400" cy="152400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8928" name="Oval 17">
            <a:extLst>
              <a:ext uri="{FF2B5EF4-FFF2-40B4-BE49-F238E27FC236}">
                <a16:creationId xmlns:a16="http://schemas.microsoft.com/office/drawing/2014/main" id="{08DA2228-68C4-26D6-8FEA-0463C836E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438400"/>
            <a:ext cx="152400" cy="152400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8929" name="Slide Number Placeholder 18">
            <a:extLst>
              <a:ext uri="{FF2B5EF4-FFF2-40B4-BE49-F238E27FC236}">
                <a16:creationId xmlns:a16="http://schemas.microsoft.com/office/drawing/2014/main" id="{EA1F3B96-A58C-CC7B-A5BE-49B72D778A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423E5F-EB9D-4CE0-912C-6591F3B6FFAE}" type="slidenum">
              <a:rPr lang="ru-RU" altLang="en-US">
                <a:solidFill>
                  <a:srgbClr val="FFFFCC"/>
                </a:solidFill>
              </a:rPr>
              <a:pPr/>
              <a:t>37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38930" name="Footer Placeholder 19">
            <a:extLst>
              <a:ext uri="{FF2B5EF4-FFF2-40B4-BE49-F238E27FC236}">
                <a16:creationId xmlns:a16="http://schemas.microsoft.com/office/drawing/2014/main" id="{1B1A4F99-DB64-6736-C21D-CCF47927E0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>
            <a:extLst>
              <a:ext uri="{FF2B5EF4-FFF2-40B4-BE49-F238E27FC236}">
                <a16:creationId xmlns:a16="http://schemas.microsoft.com/office/drawing/2014/main" id="{04FE19C2-A51C-3062-24EA-EB12C9181DA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რთული წრედების გამოთვლის წესები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sz="16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კირყოფის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I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კანონი:</a:t>
            </a:r>
          </a:p>
          <a:p>
            <a:pPr eaLnBrk="1" hangingPunct="1">
              <a:buFontTx/>
              <a:buNone/>
            </a:pPr>
            <a:endParaRPr lang="ka-GE" altLang="en-US" sz="1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ელექტრული წრედის ყოველ </a:t>
            </a: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კვანძში შემავალი დენების </a:t>
            </a: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ჯამი ნულის ტოლია</a:t>
            </a:r>
          </a:p>
          <a:p>
            <a:pPr eaLnBrk="1" hangingPunct="1"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b="1" i="1" baseline="-25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I</a:t>
            </a:r>
            <a:r>
              <a:rPr lang="en-US" altLang="en-US" b="1" i="1" baseline="-25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I</a:t>
            </a:r>
            <a:r>
              <a:rPr lang="en-US" altLang="en-US" b="1" i="1" baseline="-25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… = 0</a:t>
            </a:r>
          </a:p>
          <a:p>
            <a:pPr eaLnBrk="1" hangingPunct="1">
              <a:buFontTx/>
              <a:buNone/>
            </a:pPr>
            <a:endParaRPr lang="en-US" altLang="en-US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>
                <a:solidFill>
                  <a:schemeClr val="bg1"/>
                </a:solidFill>
                <a:latin typeface="Sylfaen" panose="010A0502050306030303" pitchFamily="18" charset="0"/>
              </a:rPr>
              <a:t>მუხტების სტაციონალური გადატანისას (მუდმივი დენი) წრედის კვანძებში მუხტის დაგროვება არ ხდება</a:t>
            </a:r>
            <a:endParaRPr lang="ka-GE" altLang="en-US" i="1">
              <a:solidFill>
                <a:srgbClr val="FFFF00"/>
              </a:solidFill>
              <a:latin typeface="Sylfaen" panose="010A0502050306030303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39939" name="Slide Number Placeholder 5">
            <a:extLst>
              <a:ext uri="{FF2B5EF4-FFF2-40B4-BE49-F238E27FC236}">
                <a16:creationId xmlns:a16="http://schemas.microsoft.com/office/drawing/2014/main" id="{89EC8797-21D4-4AC8-64FD-B538166832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CFDFFEC-C275-4F5B-8EE6-FBE6332FF175}" type="slidenum">
              <a:rPr lang="ru-RU" altLang="en-US">
                <a:solidFill>
                  <a:srgbClr val="FFFFCC"/>
                </a:solidFill>
              </a:rPr>
              <a:pPr/>
              <a:t>38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39940" name="Footer Placeholder 6">
            <a:extLst>
              <a:ext uri="{FF2B5EF4-FFF2-40B4-BE49-F238E27FC236}">
                <a16:creationId xmlns:a16="http://schemas.microsoft.com/office/drawing/2014/main" id="{7C743F0D-4042-2A03-555E-D8D02CFC98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  <p:sp>
        <p:nvSpPr>
          <p:cNvPr id="39941" name="Rectangle 4">
            <a:extLst>
              <a:ext uri="{FF2B5EF4-FFF2-40B4-BE49-F238E27FC236}">
                <a16:creationId xmlns:a16="http://schemas.microsoft.com/office/drawing/2014/main" id="{7973CFEA-A1C2-6E26-A91C-D91A50F8D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981200"/>
            <a:ext cx="8610600" cy="23622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E0A5531-EB35-C86A-C2B0-B4D32FCC0FCA}"/>
              </a:ext>
            </a:extLst>
          </p:cNvPr>
          <p:cNvSpPr/>
          <p:nvPr/>
        </p:nvSpPr>
        <p:spPr>
          <a:xfrm>
            <a:off x="7467600" y="3124200"/>
            <a:ext cx="152400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78EDAD-CF57-5A59-636F-CEFB3F3A3C27}"/>
              </a:ext>
            </a:extLst>
          </p:cNvPr>
          <p:cNvCxnSpPr>
            <a:endCxn id="9" idx="1"/>
          </p:cNvCxnSpPr>
          <p:nvPr/>
        </p:nvCxnSpPr>
        <p:spPr>
          <a:xfrm>
            <a:off x="6705600" y="2286000"/>
            <a:ext cx="784225" cy="860425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B2C467-A5CF-E1B2-E713-F9A0F067C1A6}"/>
              </a:ext>
            </a:extLst>
          </p:cNvPr>
          <p:cNvCxnSpPr/>
          <p:nvPr/>
        </p:nvCxnSpPr>
        <p:spPr>
          <a:xfrm flipV="1">
            <a:off x="6629400" y="3200400"/>
            <a:ext cx="914400" cy="7620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A1EDB5-F336-1A26-CC53-34E2AC2B6C48}"/>
              </a:ext>
            </a:extLst>
          </p:cNvPr>
          <p:cNvCxnSpPr/>
          <p:nvPr/>
        </p:nvCxnSpPr>
        <p:spPr>
          <a:xfrm flipV="1">
            <a:off x="7543800" y="2971800"/>
            <a:ext cx="1066800" cy="2286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6" name="TextBox 15">
            <a:extLst>
              <a:ext uri="{FF2B5EF4-FFF2-40B4-BE49-F238E27FC236}">
                <a16:creationId xmlns:a16="http://schemas.microsoft.com/office/drawing/2014/main" id="{63454E8A-1F6F-FBC9-46E7-68C0BBCA4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2133600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200" i="1" baseline="-25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947" name="TextBox 16">
            <a:extLst>
              <a:ext uri="{FF2B5EF4-FFF2-40B4-BE49-F238E27FC236}">
                <a16:creationId xmlns:a16="http://schemas.microsoft.com/office/drawing/2014/main" id="{B293FF0B-0096-CDB0-ACEF-8ABAD96D2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3200400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200" i="1" baseline="-25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948" name="TextBox 17">
            <a:extLst>
              <a:ext uri="{FF2B5EF4-FFF2-40B4-BE49-F238E27FC236}">
                <a16:creationId xmlns:a16="http://schemas.microsoft.com/office/drawing/2014/main" id="{7891EE49-32CA-F209-9809-84F28A76D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2971800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200" i="1" baseline="-25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>
            <a:extLst>
              <a:ext uri="{FF2B5EF4-FFF2-40B4-BE49-F238E27FC236}">
                <a16:creationId xmlns:a16="http://schemas.microsoft.com/office/drawing/2014/main" id="{7575E54F-AB41-E9D0-EB74-E792A7B2BE2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რთული წრედების გამოთვლის წესები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sz="16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კირყოფის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II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კანონი:</a:t>
            </a:r>
          </a:p>
          <a:p>
            <a:pPr eaLnBrk="1" hangingPunct="1">
              <a:buFontTx/>
              <a:buNone/>
            </a:pPr>
            <a:endParaRPr lang="ka-GE" altLang="en-US" sz="1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ელექტრული წრედის ჩაკეტილ 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კონტურში გამავალი დენების</a:t>
            </a: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ჯამი ნულის ტოლია</a:t>
            </a:r>
          </a:p>
          <a:p>
            <a:pPr eaLnBrk="1" hangingPunct="1"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b="1" i="1" baseline="-25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I</a:t>
            </a:r>
            <a:r>
              <a:rPr lang="en-US" altLang="en-US" b="1" i="1" baseline="-25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I</a:t>
            </a:r>
            <a:r>
              <a:rPr lang="en-US" altLang="en-US" b="1" i="1" baseline="-25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… = 0</a:t>
            </a:r>
          </a:p>
          <a:p>
            <a:pPr eaLnBrk="1" hangingPunct="1">
              <a:buFontTx/>
              <a:buNone/>
            </a:pPr>
            <a:endParaRPr lang="en-US" altLang="en-US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>
                <a:solidFill>
                  <a:schemeClr val="bg1"/>
                </a:solidFill>
                <a:latin typeface="Sylfaen" panose="010A0502050306030303" pitchFamily="18" charset="0"/>
              </a:rPr>
              <a:t>მუხტების სტაციონალური გადატანისას (მუდმივი დენი) ჩაკეტილ კონტურში მუხტის დაგროვება არ ხდება</a:t>
            </a:r>
            <a:endParaRPr lang="ka-GE" altLang="en-US" i="1">
              <a:solidFill>
                <a:srgbClr val="FFFF00"/>
              </a:solidFill>
              <a:latin typeface="Sylfaen" panose="010A0502050306030303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40963" name="Slide Number Placeholder 5">
            <a:extLst>
              <a:ext uri="{FF2B5EF4-FFF2-40B4-BE49-F238E27FC236}">
                <a16:creationId xmlns:a16="http://schemas.microsoft.com/office/drawing/2014/main" id="{E3619624-223A-C528-0103-8E9AF688D0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DA63900-CF39-467F-9B9D-D47C052B25A6}" type="slidenum">
              <a:rPr lang="ru-RU" altLang="en-US">
                <a:solidFill>
                  <a:srgbClr val="FFFFCC"/>
                </a:solidFill>
              </a:rPr>
              <a:pPr/>
              <a:t>39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40964" name="Footer Placeholder 6">
            <a:extLst>
              <a:ext uri="{FF2B5EF4-FFF2-40B4-BE49-F238E27FC236}">
                <a16:creationId xmlns:a16="http://schemas.microsoft.com/office/drawing/2014/main" id="{81F72572-CC67-94FB-B3EB-536E9234D4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  <p:sp>
        <p:nvSpPr>
          <p:cNvPr id="40965" name="Rectangle 4">
            <a:extLst>
              <a:ext uri="{FF2B5EF4-FFF2-40B4-BE49-F238E27FC236}">
                <a16:creationId xmlns:a16="http://schemas.microsoft.com/office/drawing/2014/main" id="{9E754B7B-36A8-A183-5B96-FCC1B98FD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981200"/>
            <a:ext cx="8610600" cy="23622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0966" name="TextBox 15">
            <a:extLst>
              <a:ext uri="{FF2B5EF4-FFF2-40B4-BE49-F238E27FC236}">
                <a16:creationId xmlns:a16="http://schemas.microsoft.com/office/drawing/2014/main" id="{9CC777EB-8F95-E990-8F88-CDEB75035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2514600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200" i="1" baseline="-25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967" name="TextBox 16">
            <a:extLst>
              <a:ext uri="{FF2B5EF4-FFF2-40B4-BE49-F238E27FC236}">
                <a16:creationId xmlns:a16="http://schemas.microsoft.com/office/drawing/2014/main" id="{0A1F0434-210E-8793-73DB-0741DBA1A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2514600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200" i="1" baseline="-25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968" name="TextBox 17">
            <a:extLst>
              <a:ext uri="{FF2B5EF4-FFF2-40B4-BE49-F238E27FC236}">
                <a16:creationId xmlns:a16="http://schemas.microsoft.com/office/drawing/2014/main" id="{4E7053EE-0C2B-505A-551B-E3095318A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657600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200" i="1" baseline="-25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C6E9127-7B13-F5C3-151B-3AF3FD5F3888}"/>
              </a:ext>
            </a:extLst>
          </p:cNvPr>
          <p:cNvSpPr/>
          <p:nvPr/>
        </p:nvSpPr>
        <p:spPr>
          <a:xfrm>
            <a:off x="6553200" y="2438400"/>
            <a:ext cx="1676400" cy="1219200"/>
          </a:xfrm>
          <a:prstGeom prst="triangle">
            <a:avLst/>
          </a:prstGeom>
          <a:noFill/>
          <a:ln w="31750">
            <a:solidFill>
              <a:srgbClr val="FFFF00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D0ACA100-9863-8646-85A0-0A82E821F50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ელექტრული მუხტი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არსებობს ორი ტიპის ელექტრული მუხტი</a:t>
            </a: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დადებითი და უარყოფითი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სხვადასხვა ნიშნის ელექტრული მუხტები ერთმანეთს მიიზიდავენ (დადებითი და უარყოფითი)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ერთიდაიგივე ნიშნის ელექტრული მუხტები ერთმანეთს განიზიდავენ </a:t>
            </a:r>
            <a:endParaRPr lang="ka-GE" altLang="en-US" sz="2800" b="1" baseline="3000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7171" name="Slide Number Placeholder 4">
            <a:extLst>
              <a:ext uri="{FF2B5EF4-FFF2-40B4-BE49-F238E27FC236}">
                <a16:creationId xmlns:a16="http://schemas.microsoft.com/office/drawing/2014/main" id="{6ECC7028-9210-082E-0B1D-B72260F3DC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12C3EE-7E12-4428-9843-918504307F70}" type="slidenum">
              <a:rPr lang="ru-RU" altLang="en-US">
                <a:solidFill>
                  <a:srgbClr val="FFFFCC"/>
                </a:solidFill>
              </a:rPr>
              <a:pPr/>
              <a:t>4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7172" name="Footer Placeholder 5">
            <a:extLst>
              <a:ext uri="{FF2B5EF4-FFF2-40B4-BE49-F238E27FC236}">
                <a16:creationId xmlns:a16="http://schemas.microsoft.com/office/drawing/2014/main" id="{DA7B7B75-FA51-7B9C-264A-87E9D53F60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2D31163A-0077-03BF-B6AE-47A9C26EE3D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ელექტრული წინაღობა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გამტარის ელექტრული წინაღობა დამოკიდებულია მის ტემპერატურაზე: რაც მეტია წინაღობა, მით უფრო უჭირთ ელექტრონებს დანაკარგების გარეშე გადაადგილება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R = R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( 1 + </a:t>
            </a:r>
            <a:r>
              <a:rPr lang="en-US" altLang="en-US" sz="2800" b="1">
                <a:solidFill>
                  <a:srgbClr val="FFFF00"/>
                </a:solidFill>
                <a:latin typeface="Symbol" panose="05050102010706020507" pitchFamily="18" charset="2"/>
              </a:rPr>
              <a:t>a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(T-T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) )</a:t>
            </a:r>
          </a:p>
          <a:p>
            <a:pPr algn="ctr" eaLnBrk="1" hangingPunct="1"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T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= 20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გრადუს ცელსიუსი ( 273+20=293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K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)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R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– გამტარის წინაღობა 20 გრადუს ცელსიუსზე</a:t>
            </a:r>
          </a:p>
          <a:p>
            <a:pPr eaLnBrk="1" hangingPunct="1">
              <a:buFontTx/>
              <a:buNone/>
            </a:pPr>
            <a:r>
              <a:rPr lang="en-US" altLang="en-US" sz="2800" b="1" baseline="3000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a</a:t>
            </a:r>
            <a:r>
              <a:rPr lang="en-US" altLang="en-US" sz="2800" b="1">
                <a:solidFill>
                  <a:srgbClr val="FFFF00"/>
                </a:solidFill>
                <a:latin typeface="Symbol" panose="05050102010706020507" pitchFamily="18" charset="2"/>
              </a:rPr>
              <a:t>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– წინაღობის ტემპერატურული კოეფიციენტი</a:t>
            </a:r>
          </a:p>
        </p:txBody>
      </p:sp>
      <p:sp>
        <p:nvSpPr>
          <p:cNvPr id="41987" name="Rectangle 4">
            <a:extLst>
              <a:ext uri="{FF2B5EF4-FFF2-40B4-BE49-F238E27FC236}">
                <a16:creationId xmlns:a16="http://schemas.microsoft.com/office/drawing/2014/main" id="{F474015B-99D1-4BF6-2732-7DCAEF6E9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505200"/>
            <a:ext cx="4876800" cy="10668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1988" name="Slide Number Placeholder 5">
            <a:extLst>
              <a:ext uri="{FF2B5EF4-FFF2-40B4-BE49-F238E27FC236}">
                <a16:creationId xmlns:a16="http://schemas.microsoft.com/office/drawing/2014/main" id="{929E91AA-741D-0D17-AF4B-5DB97CF003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C7DD2D5-1992-42FA-B31E-D7F380B1A72A}" type="slidenum">
              <a:rPr lang="ru-RU" altLang="en-US">
                <a:solidFill>
                  <a:srgbClr val="FFFFCC"/>
                </a:solidFill>
              </a:rPr>
              <a:pPr/>
              <a:t>40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41989" name="Footer Placeholder 6">
            <a:extLst>
              <a:ext uri="{FF2B5EF4-FFF2-40B4-BE49-F238E27FC236}">
                <a16:creationId xmlns:a16="http://schemas.microsoft.com/office/drawing/2014/main" id="{8C9CE989-BA80-B979-3E2F-FA85644CB3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>
            <a:extLst>
              <a:ext uri="{FF2B5EF4-FFF2-40B4-BE49-F238E27FC236}">
                <a16:creationId xmlns:a16="http://schemas.microsoft.com/office/drawing/2014/main" id="{BD0C1C5F-76DB-45F0-D095-A62A02F0B43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გამტარების წინაღობა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წინაღობის ტემპერატურაზე დამოკიდებულება: ვოლფრამის ძაფის ნათურა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baseline="3000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43011" name="Picture 4" descr="20100425004420386 copy">
            <a:extLst>
              <a:ext uri="{FF2B5EF4-FFF2-40B4-BE49-F238E27FC236}">
                <a16:creationId xmlns:a16="http://schemas.microsoft.com/office/drawing/2014/main" id="{AD5E107F-2761-BFC4-2DE3-9F2C336EA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563880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7" descr="bulb">
            <a:extLst>
              <a:ext uri="{FF2B5EF4-FFF2-40B4-BE49-F238E27FC236}">
                <a16:creationId xmlns:a16="http://schemas.microsoft.com/office/drawing/2014/main" id="{B9DE78A4-A522-DBD4-CED0-0965B879B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48000"/>
            <a:ext cx="26987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Slide Number Placeholder 6">
            <a:extLst>
              <a:ext uri="{FF2B5EF4-FFF2-40B4-BE49-F238E27FC236}">
                <a16:creationId xmlns:a16="http://schemas.microsoft.com/office/drawing/2014/main" id="{9AFF0A83-9525-844B-FA3F-5816620B2C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7BDAE31-8E5E-4238-AE7A-44AED1C3FDBE}" type="slidenum">
              <a:rPr lang="ru-RU" altLang="en-US">
                <a:solidFill>
                  <a:srgbClr val="FFFFCC"/>
                </a:solidFill>
              </a:rPr>
              <a:pPr/>
              <a:t>41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43014" name="Footer Placeholder 7">
            <a:extLst>
              <a:ext uri="{FF2B5EF4-FFF2-40B4-BE49-F238E27FC236}">
                <a16:creationId xmlns:a16="http://schemas.microsoft.com/office/drawing/2014/main" id="{9FF29479-E525-B84E-2C41-3949AB4FF3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>
            <a:extLst>
              <a:ext uri="{FF2B5EF4-FFF2-40B4-BE49-F238E27FC236}">
                <a16:creationId xmlns:a16="http://schemas.microsoft.com/office/drawing/2014/main" id="{22BA7E81-C358-4936-6F67-457821AC5B3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გამტარები და ნახევარგამტარები</a:t>
            </a:r>
            <a:endParaRPr lang="ka-GE" altLang="en-US" sz="1400" b="1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sz="14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14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400" b="1">
                <a:solidFill>
                  <a:schemeClr val="bg1"/>
                </a:solidFill>
                <a:latin typeface="Sylfaen" panose="010A0502050306030303" pitchFamily="18" charset="0"/>
              </a:rPr>
              <a:t>გამტარის წინაღობა არ არის დამოკიდებული მასში გამავალ დენზე;</a:t>
            </a:r>
          </a:p>
          <a:p>
            <a:pPr eaLnBrk="1" hangingPunct="1">
              <a:buFontTx/>
              <a:buNone/>
            </a:pPr>
            <a:r>
              <a:rPr lang="ka-GE" altLang="en-US" sz="2400" b="1">
                <a:solidFill>
                  <a:schemeClr val="bg1"/>
                </a:solidFill>
                <a:latin typeface="Sylfaen" panose="010A0502050306030303" pitchFamily="18" charset="0"/>
              </a:rPr>
              <a:t>	ნახევარგამტარის წინაღობა დამოკიდებულია დენზე და მის მიმართულებაზე;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baseline="3000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F57F9E3-ADE4-F628-2515-926647AFA6D0}"/>
              </a:ext>
            </a:extLst>
          </p:cNvPr>
          <p:cNvCxnSpPr/>
          <p:nvPr/>
        </p:nvCxnSpPr>
        <p:spPr>
          <a:xfrm flipV="1">
            <a:off x="609600" y="5105400"/>
            <a:ext cx="2817813" cy="15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93747FC-3AF4-09CA-0E06-F33401501D5E}"/>
              </a:ext>
            </a:extLst>
          </p:cNvPr>
          <p:cNvCxnSpPr/>
          <p:nvPr/>
        </p:nvCxnSpPr>
        <p:spPr>
          <a:xfrm rot="5400000" flipH="1" flipV="1">
            <a:off x="572294" y="5218906"/>
            <a:ext cx="2667000" cy="15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7" name="TextBox 10">
            <a:extLst>
              <a:ext uri="{FF2B5EF4-FFF2-40B4-BE49-F238E27FC236}">
                <a16:creationId xmlns:a16="http://schemas.microsoft.com/office/drawing/2014/main" id="{039E72CD-EDC3-A799-8340-1085A40D9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181600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44038" name="TextBox 11">
            <a:extLst>
              <a:ext uri="{FF2B5EF4-FFF2-40B4-BE49-F238E27FC236}">
                <a16:creationId xmlns:a16="http://schemas.microsoft.com/office/drawing/2014/main" id="{8AD9CBAB-8986-D70A-7D61-1C5259D4D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810000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A8A70B-2C1D-0856-D464-4B1F949EA65B}"/>
              </a:ext>
            </a:extLst>
          </p:cNvPr>
          <p:cNvCxnSpPr/>
          <p:nvPr/>
        </p:nvCxnSpPr>
        <p:spPr>
          <a:xfrm flipV="1">
            <a:off x="685800" y="4114800"/>
            <a:ext cx="2514600" cy="1981200"/>
          </a:xfrm>
          <a:prstGeom prst="line">
            <a:avLst/>
          </a:prstGeom>
          <a:ln w="254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D29B4EC-DD53-93B8-D612-13B6431397B1}"/>
              </a:ext>
            </a:extLst>
          </p:cNvPr>
          <p:cNvCxnSpPr/>
          <p:nvPr/>
        </p:nvCxnSpPr>
        <p:spPr>
          <a:xfrm flipV="1">
            <a:off x="5334000" y="5029200"/>
            <a:ext cx="2817813" cy="15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2E5080F-8063-F68A-982B-0EFC74734086}"/>
              </a:ext>
            </a:extLst>
          </p:cNvPr>
          <p:cNvCxnSpPr/>
          <p:nvPr/>
        </p:nvCxnSpPr>
        <p:spPr>
          <a:xfrm rot="5400000" flipH="1" flipV="1">
            <a:off x="5296694" y="5142706"/>
            <a:ext cx="2667000" cy="15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42" name="TextBox 16">
            <a:extLst>
              <a:ext uri="{FF2B5EF4-FFF2-40B4-BE49-F238E27FC236}">
                <a16:creationId xmlns:a16="http://schemas.microsoft.com/office/drawing/2014/main" id="{40A371E5-A72E-751D-3E2F-A2489A5F7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5105400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44043" name="TextBox 17">
            <a:extLst>
              <a:ext uri="{FF2B5EF4-FFF2-40B4-BE49-F238E27FC236}">
                <a16:creationId xmlns:a16="http://schemas.microsoft.com/office/drawing/2014/main" id="{1507E791-D4B1-25B8-CE17-31992E63C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733800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9A62223-5F3C-3D8E-A635-A11450B7E1EA}"/>
              </a:ext>
            </a:extLst>
          </p:cNvPr>
          <p:cNvSpPr/>
          <p:nvPr/>
        </p:nvSpPr>
        <p:spPr>
          <a:xfrm rot="614613">
            <a:off x="5232400" y="3727450"/>
            <a:ext cx="2489200" cy="1646238"/>
          </a:xfrm>
          <a:custGeom>
            <a:avLst/>
            <a:gdLst>
              <a:gd name="connsiteX0" fmla="*/ 0 w 2971800"/>
              <a:gd name="connsiteY0" fmla="*/ 2260600 h 2279650"/>
              <a:gd name="connsiteX1" fmla="*/ 533400 w 2971800"/>
              <a:gd name="connsiteY1" fmla="*/ 2184400 h 2279650"/>
              <a:gd name="connsiteX2" fmla="*/ 1854200 w 2971800"/>
              <a:gd name="connsiteY2" fmla="*/ 1689100 h 2279650"/>
              <a:gd name="connsiteX3" fmla="*/ 2971800 w 2971800"/>
              <a:gd name="connsiteY3" fmla="*/ 0 h 227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1800" h="2279650">
                <a:moveTo>
                  <a:pt x="0" y="2260600"/>
                </a:moveTo>
                <a:cubicBezTo>
                  <a:pt x="112183" y="2270125"/>
                  <a:pt x="224367" y="2279650"/>
                  <a:pt x="533400" y="2184400"/>
                </a:cubicBezTo>
                <a:cubicBezTo>
                  <a:pt x="842433" y="2089150"/>
                  <a:pt x="1447800" y="2053167"/>
                  <a:pt x="1854200" y="1689100"/>
                </a:cubicBezTo>
                <a:cubicBezTo>
                  <a:pt x="2260600" y="1325033"/>
                  <a:pt x="2616200" y="662516"/>
                  <a:pt x="2971800" y="0"/>
                </a:cubicBezTo>
              </a:path>
            </a:pathLst>
          </a:custGeom>
          <a:ln w="254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045" name="TextBox 25">
            <a:extLst>
              <a:ext uri="{FF2B5EF4-FFF2-40B4-BE49-F238E27FC236}">
                <a16:creationId xmlns:a16="http://schemas.microsoft.com/office/drawing/2014/main" id="{060B2452-1915-E834-2D25-2CCA02058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124200"/>
            <a:ext cx="403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ka-GE" alt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გამტარი, </a:t>
            </a:r>
            <a:r>
              <a:rPr lang="en-US" alt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R=U/I=const.</a:t>
            </a:r>
          </a:p>
        </p:txBody>
      </p:sp>
      <p:sp>
        <p:nvSpPr>
          <p:cNvPr id="44046" name="TextBox 26">
            <a:extLst>
              <a:ext uri="{FF2B5EF4-FFF2-40B4-BE49-F238E27FC236}">
                <a16:creationId xmlns:a16="http://schemas.microsoft.com/office/drawing/2014/main" id="{19232A4A-2EF2-47A0-61DE-D132FA527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124200"/>
            <a:ext cx="381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ka-GE" alt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ნახევარგამტარი</a:t>
            </a:r>
            <a:endParaRPr lang="en-US" altLang="en-US" sz="28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47" name="Slide Number Placeholder 17">
            <a:extLst>
              <a:ext uri="{FF2B5EF4-FFF2-40B4-BE49-F238E27FC236}">
                <a16:creationId xmlns:a16="http://schemas.microsoft.com/office/drawing/2014/main" id="{83AB1A6F-3E6E-E13E-4345-0AFC325DB2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9DCBC36-6B31-414C-86C1-C5C9A941FF41}" type="slidenum">
              <a:rPr lang="ru-RU" altLang="en-US">
                <a:solidFill>
                  <a:srgbClr val="FFFFCC"/>
                </a:solidFill>
              </a:rPr>
              <a:pPr/>
              <a:t>42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44048" name="Footer Placeholder 18">
            <a:extLst>
              <a:ext uri="{FF2B5EF4-FFF2-40B4-BE49-F238E27FC236}">
                <a16:creationId xmlns:a16="http://schemas.microsoft.com/office/drawing/2014/main" id="{8D0086A7-CE71-FF2A-6E17-CA36AEFB57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>
            <a:extLst>
              <a:ext uri="{FF2B5EF4-FFF2-40B4-BE49-F238E27FC236}">
                <a16:creationId xmlns:a16="http://schemas.microsoft.com/office/drawing/2014/main" id="{DAE4EAB8-F80A-5170-D36D-D6C4E99F8FB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ზეგამტარობა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ტემპერატურის კლებისას ელექტრული წინაღობა ეცემა აღმოჩნდა რომ ზოგიერთი ნივთიერების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ელექტრული წინაღობა ნულდება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,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ანუ ნივთიერება ხდება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ზეგამტარი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მაგალითად ვერცხლის წყალი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4.2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K -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ზე უფრო 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დაბალ ტემპერატურაზე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baseline="3000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45059" name="Picture 4" descr="mersct">
            <a:extLst>
              <a:ext uri="{FF2B5EF4-FFF2-40B4-BE49-F238E27FC236}">
                <a16:creationId xmlns:a16="http://schemas.microsoft.com/office/drawing/2014/main" id="{05B99E38-D8FC-95D7-A7F2-8E083019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81400"/>
            <a:ext cx="289560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Slide Number Placeholder 5">
            <a:extLst>
              <a:ext uri="{FF2B5EF4-FFF2-40B4-BE49-F238E27FC236}">
                <a16:creationId xmlns:a16="http://schemas.microsoft.com/office/drawing/2014/main" id="{ABEE69A2-24EA-7165-816B-1D8EFE1E98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5EC83E0-3E68-4F97-85A0-E819B9F7F630}" type="slidenum">
              <a:rPr lang="ru-RU" altLang="en-US">
                <a:solidFill>
                  <a:srgbClr val="FFFFCC"/>
                </a:solidFill>
              </a:rPr>
              <a:pPr/>
              <a:t>43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45061" name="Footer Placeholder 6">
            <a:extLst>
              <a:ext uri="{FF2B5EF4-FFF2-40B4-BE49-F238E27FC236}">
                <a16:creationId xmlns:a16="http://schemas.microsoft.com/office/drawing/2014/main" id="{BD8D06B9-FD00-5FB9-57FC-F2A92A4247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>
            <a:extLst>
              <a:ext uri="{FF2B5EF4-FFF2-40B4-BE49-F238E27FC236}">
                <a16:creationId xmlns:a16="http://schemas.microsoft.com/office/drawing/2014/main" id="{1286ED49-93B4-369C-A49A-EC76DFBC220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ზეგამტარები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ტემპერატურა, რომელზედაც ნივთიერება ხდება ზეგამტარი – კრიტიკული ტემპერატურა ეწოდება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baseline="3000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46083" name="Picture 60" descr="Untitled-1">
            <a:extLst>
              <a:ext uri="{FF2B5EF4-FFF2-40B4-BE49-F238E27FC236}">
                <a16:creationId xmlns:a16="http://schemas.microsoft.com/office/drawing/2014/main" id="{6FF996C2-50F5-B565-6258-FA6687D4F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19400"/>
            <a:ext cx="708660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Slide Number Placeholder 5">
            <a:extLst>
              <a:ext uri="{FF2B5EF4-FFF2-40B4-BE49-F238E27FC236}">
                <a16:creationId xmlns:a16="http://schemas.microsoft.com/office/drawing/2014/main" id="{0792927F-4DA2-7A29-9125-974D3B1E70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0245A78-113F-4FCA-B99A-931D71AAC39A}" type="slidenum">
              <a:rPr lang="ru-RU" altLang="en-US">
                <a:solidFill>
                  <a:srgbClr val="FFFFCC"/>
                </a:solidFill>
              </a:rPr>
              <a:pPr/>
              <a:t>44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46085" name="Footer Placeholder 6">
            <a:extLst>
              <a:ext uri="{FF2B5EF4-FFF2-40B4-BE49-F238E27FC236}">
                <a16:creationId xmlns:a16="http://schemas.microsoft.com/office/drawing/2014/main" id="{D780E4C4-C2B6-21F4-A98E-F9ABF48551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>
            <a:extLst>
              <a:ext uri="{FF2B5EF4-FFF2-40B4-BE49-F238E27FC236}">
                <a16:creationId xmlns:a16="http://schemas.microsoft.com/office/drawing/2014/main" id="{F8776D5D-65EF-15FE-96A7-9A27E6F3942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ზეგამტარები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ელექტრული დენი ჩაკეტილ ზეგამტარ კონტურში შეიძლება ინახებოდეს წლობით ან საუკუნეობით დანაკარგების გარეშე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ზეგამტარები ეწინააღმდეგებიან მაგნიტურ ველში მოთავსებას: </a:t>
            </a:r>
            <a:r>
              <a:rPr lang="ka-GE" altLang="en-US" sz="2800" b="1" i="1">
                <a:solidFill>
                  <a:schemeClr val="bg1"/>
                </a:solidFill>
                <a:latin typeface="Sylfaen" panose="010A0502050306030303" pitchFamily="18" charset="0"/>
              </a:rPr>
              <a:t>მეისნერის ეფექტი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ზეგამტარი არ ვარდება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მაგნიტურ ველში: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მაგნიტური ლევიტაცია</a:t>
            </a:r>
            <a:endParaRPr lang="ka-GE" altLang="en-US" sz="2800" b="1" baseline="3000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47107" name="Picture 4" descr="Meissner_effect_p1390048">
            <a:extLst>
              <a:ext uri="{FF2B5EF4-FFF2-40B4-BE49-F238E27FC236}">
                <a16:creationId xmlns:a16="http://schemas.microsoft.com/office/drawing/2014/main" id="{C4CED3CE-0D2A-9E51-3A6F-3855E0F43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68825"/>
            <a:ext cx="32004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Slide Number Placeholder 5">
            <a:extLst>
              <a:ext uri="{FF2B5EF4-FFF2-40B4-BE49-F238E27FC236}">
                <a16:creationId xmlns:a16="http://schemas.microsoft.com/office/drawing/2014/main" id="{5D958A0F-717D-9A25-15AD-DFC7949D2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848C496-20C0-4E0E-83B1-28993E0D4DDA}" type="slidenum">
              <a:rPr lang="ru-RU" altLang="en-US">
                <a:solidFill>
                  <a:srgbClr val="FFFFCC"/>
                </a:solidFill>
              </a:rPr>
              <a:pPr/>
              <a:t>45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47109" name="Footer Placeholder 6">
            <a:extLst>
              <a:ext uri="{FF2B5EF4-FFF2-40B4-BE49-F238E27FC236}">
                <a16:creationId xmlns:a16="http://schemas.microsoft.com/office/drawing/2014/main" id="{DFA8E46B-3D51-A21A-3CD5-5190E8D49F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>
            <a:extLst>
              <a:ext uri="{FF2B5EF4-FFF2-40B4-BE49-F238E27FC236}">
                <a16:creationId xmlns:a16="http://schemas.microsoft.com/office/drawing/2014/main" id="{8C32C2E5-45AD-D3D3-A74D-A2BAB4948BC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ზეგამტარები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ელექტრული დენის ზეგამტარებში დანაკარგების გარეშე: მატარებლები მაგნიტურ ბალიშებზე</a:t>
            </a:r>
          </a:p>
        </p:txBody>
      </p:sp>
      <p:pic>
        <p:nvPicPr>
          <p:cNvPr id="48131" name="Picture 4" descr="01_train_400x300">
            <a:extLst>
              <a:ext uri="{FF2B5EF4-FFF2-40B4-BE49-F238E27FC236}">
                <a16:creationId xmlns:a16="http://schemas.microsoft.com/office/drawing/2014/main" id="{FD7EA04F-1C32-016B-B1DB-962D63674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14600"/>
            <a:ext cx="579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Slide Number Placeholder 5">
            <a:extLst>
              <a:ext uri="{FF2B5EF4-FFF2-40B4-BE49-F238E27FC236}">
                <a16:creationId xmlns:a16="http://schemas.microsoft.com/office/drawing/2014/main" id="{C6569891-3968-F993-D170-5A2F46CFCC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A029364-3471-4104-AFA2-0F3C4AA18533}" type="slidenum">
              <a:rPr lang="ru-RU" altLang="en-US">
                <a:solidFill>
                  <a:srgbClr val="FFFFCC"/>
                </a:solidFill>
              </a:rPr>
              <a:pPr/>
              <a:t>46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48133" name="Footer Placeholder 6">
            <a:extLst>
              <a:ext uri="{FF2B5EF4-FFF2-40B4-BE49-F238E27FC236}">
                <a16:creationId xmlns:a16="http://schemas.microsoft.com/office/drawing/2014/main" id="{C9B1D7CA-032F-E171-EB04-24088955E6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>
            <a:extLst>
              <a:ext uri="{FF2B5EF4-FFF2-40B4-BE49-F238E27FC236}">
                <a16:creationId xmlns:a16="http://schemas.microsoft.com/office/drawing/2014/main" id="{96995003-9C2D-F5B6-876F-9198136E60E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</a:rPr>
              <a:t>www.tevza.org/home/course/phys2025</a:t>
            </a:r>
            <a:endParaRPr lang="ka-GE" altLang="en-US" b="1" dirty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dirty="0">
                <a:solidFill>
                  <a:schemeClr val="bg1"/>
                </a:solidFill>
              </a:rPr>
              <a:t>	</a:t>
            </a:r>
          </a:p>
          <a:p>
            <a:pPr eaLnBrk="1" hangingPunct="1">
              <a:buFontTx/>
              <a:buNone/>
            </a:pPr>
            <a:endParaRPr lang="ka-GE" altLang="en-US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ru-RU" altLang="en-US" sz="28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49155" name="Slide Number Placeholder 4">
            <a:extLst>
              <a:ext uri="{FF2B5EF4-FFF2-40B4-BE49-F238E27FC236}">
                <a16:creationId xmlns:a16="http://schemas.microsoft.com/office/drawing/2014/main" id="{B237B87D-E6B7-20C4-BB6C-BA3EA14ADF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7D9034E-A917-46A7-8CEF-B1C63814D80C}" type="slidenum">
              <a:rPr lang="ru-RU" altLang="en-US">
                <a:solidFill>
                  <a:srgbClr val="FFFFCC"/>
                </a:solidFill>
              </a:rPr>
              <a:pPr/>
              <a:t>47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49156" name="Footer Placeholder 5">
            <a:extLst>
              <a:ext uri="{FF2B5EF4-FFF2-40B4-BE49-F238E27FC236}">
                <a16:creationId xmlns:a16="http://schemas.microsoft.com/office/drawing/2014/main" id="{044DE791-A4C6-7903-9352-9B9B4AE640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  <p:pic>
        <p:nvPicPr>
          <p:cNvPr id="49157" name="Picture 3" descr="C:\Users\User\Desktop\giphy.gif">
            <a:extLst>
              <a:ext uri="{FF2B5EF4-FFF2-40B4-BE49-F238E27FC236}">
                <a16:creationId xmlns:a16="http://schemas.microsoft.com/office/drawing/2014/main" id="{F42DA331-5C81-4219-BE30-3F33A53EE9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6908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>
            <a:extLst>
              <a:ext uri="{FF2B5EF4-FFF2-40B4-BE49-F238E27FC236}">
                <a16:creationId xmlns:a16="http://schemas.microsoft.com/office/drawing/2014/main" id="{7F830C78-7262-EC3D-FF79-1C4C9B21B4B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ელექტრული მუხტის შენახვა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ჩაკეტილი სისტემის ელექტრული მუხტების ალგებრული ჯამი მუდმივია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Q = </a:t>
            </a:r>
            <a:r>
              <a:rPr lang="en-US" altLang="en-US" sz="2800" b="1" i="1">
                <a:solidFill>
                  <a:srgbClr val="FFFF00"/>
                </a:solidFill>
                <a:latin typeface="Times New Roman" panose="02020603050405020304" pitchFamily="18" charset="0"/>
              </a:rPr>
              <a:t>q</a:t>
            </a:r>
            <a:r>
              <a:rPr lang="en-US" altLang="en-US" sz="2800" b="1" i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 i="1">
                <a:solidFill>
                  <a:srgbClr val="FFFF00"/>
                </a:solidFill>
                <a:latin typeface="Times New Roman" panose="02020603050405020304" pitchFamily="18" charset="0"/>
              </a:rPr>
              <a:t> + q</a:t>
            </a:r>
            <a:r>
              <a:rPr lang="en-US" altLang="en-US" sz="2800" b="1" i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 i="1">
                <a:solidFill>
                  <a:srgbClr val="FFFF00"/>
                </a:solidFill>
                <a:latin typeface="Times New Roman" panose="02020603050405020304" pitchFamily="18" charset="0"/>
              </a:rPr>
              <a:t> + … = </a:t>
            </a:r>
            <a:r>
              <a:rPr lang="en-US" altLang="en-US" sz="2800">
                <a:solidFill>
                  <a:srgbClr val="FFFF00"/>
                </a:solidFill>
                <a:latin typeface="Times New Roman" panose="02020603050405020304" pitchFamily="18" charset="0"/>
              </a:rPr>
              <a:t>constant</a:t>
            </a:r>
          </a:p>
          <a:p>
            <a:pPr eaLnBrk="1" hangingPunct="1"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თუ სისტემის ჯამური მუხტი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ნულია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, მაშინ ამბობენ რომ სისტემა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ელექტრულად ნეიტრალურია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baseline="3000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8195" name="Rectangle 4">
            <a:extLst>
              <a:ext uri="{FF2B5EF4-FFF2-40B4-BE49-F238E27FC236}">
                <a16:creationId xmlns:a16="http://schemas.microsoft.com/office/drawing/2014/main" id="{38F3A036-904D-8713-DDD8-D6BE435C8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71600"/>
            <a:ext cx="8534400" cy="21336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196" name="Slide Number Placeholder 5">
            <a:extLst>
              <a:ext uri="{FF2B5EF4-FFF2-40B4-BE49-F238E27FC236}">
                <a16:creationId xmlns:a16="http://schemas.microsoft.com/office/drawing/2014/main" id="{7EFDD01A-A10B-02F1-EE60-56C82340E4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E98728F-EAE0-456B-951A-7A325DABE0FC}" type="slidenum">
              <a:rPr lang="ru-RU" altLang="en-US">
                <a:solidFill>
                  <a:srgbClr val="FFFFCC"/>
                </a:solidFill>
              </a:rPr>
              <a:pPr/>
              <a:t>5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8197" name="Footer Placeholder 6">
            <a:extLst>
              <a:ext uri="{FF2B5EF4-FFF2-40B4-BE49-F238E27FC236}">
                <a16:creationId xmlns:a16="http://schemas.microsoft.com/office/drawing/2014/main" id="{BF71C685-5A68-EC76-BEC1-796F09387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>
            <a:extLst>
              <a:ext uri="{FF2B5EF4-FFF2-40B4-BE49-F238E27FC236}">
                <a16:creationId xmlns:a16="http://schemas.microsoft.com/office/drawing/2014/main" id="{8B9CDFF9-5F7D-590F-2CEB-8ED09CD36C4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ელექტრული მუხტი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სხეულის ელექტრული მუხტი შედგება მისი ელექტრონების და პროტონების ელექტრული მუხტების ჯამისაგან</a:t>
            </a:r>
          </a:p>
          <a:p>
            <a:pPr eaLnBrk="1" hangingPunct="1">
              <a:buFontTx/>
              <a:buNone/>
            </a:pPr>
            <a:endParaRPr lang="ka-GE" altLang="en-US" sz="1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ელექტრონი: 	უარყოფითი მუხტი	(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i="1">
                <a:solidFill>
                  <a:srgbClr val="FFFF00"/>
                </a:solidFill>
                <a:latin typeface="Sylfaen" panose="010A0502050306030303" pitchFamily="18" charset="0"/>
              </a:rPr>
              <a:t>q</a:t>
            </a:r>
            <a:r>
              <a:rPr lang="en-US" altLang="en-US" sz="2800" i="1" baseline="-25000">
                <a:solidFill>
                  <a:srgbClr val="FFFF00"/>
                </a:solidFill>
                <a:latin typeface="Sylfaen" panose="010A0502050306030303" pitchFamily="18" charset="0"/>
              </a:rPr>
              <a:t>e </a:t>
            </a:r>
            <a:r>
              <a:rPr lang="en-US" altLang="en-US" sz="2800" i="1">
                <a:solidFill>
                  <a:srgbClr val="FFFF00"/>
                </a:solidFill>
                <a:latin typeface="Sylfaen" panose="010A0502050306030303" pitchFamily="18" charset="0"/>
              </a:rPr>
              <a:t>&lt; 0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)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პროტონი: 	დადებითი მუხტი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( </a:t>
            </a:r>
            <a:r>
              <a:rPr lang="en-US" altLang="en-US" sz="2800" i="1">
                <a:solidFill>
                  <a:srgbClr val="FFFF00"/>
                </a:solidFill>
                <a:latin typeface="Sylfaen" panose="010A0502050306030303" pitchFamily="18" charset="0"/>
              </a:rPr>
              <a:t>q</a:t>
            </a:r>
            <a:r>
              <a:rPr lang="en-US" altLang="en-US" sz="2800" i="1" baseline="-25000">
                <a:solidFill>
                  <a:srgbClr val="FFFF00"/>
                </a:solidFill>
                <a:latin typeface="Sylfaen" panose="010A0502050306030303" pitchFamily="18" charset="0"/>
              </a:rPr>
              <a:t>p</a:t>
            </a:r>
            <a:r>
              <a:rPr lang="en-US" altLang="en-US" sz="2800" i="1">
                <a:solidFill>
                  <a:srgbClr val="FFFF00"/>
                </a:solidFill>
                <a:latin typeface="Sylfaen" panose="010A0502050306030303" pitchFamily="18" charset="0"/>
              </a:rPr>
              <a:t> &gt; 0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)</a:t>
            </a: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10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10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ერთი ელექტრონის და ერთი პროტონის ელექტრული მუხტების ჯამი ნულია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:</a:t>
            </a:r>
          </a:p>
          <a:p>
            <a:pPr algn="ctr" eaLnBrk="1" hangingPunct="1">
              <a:buFontTx/>
              <a:buNone/>
            </a:pPr>
            <a:r>
              <a:rPr lang="en-US" altLang="en-US" sz="2800" i="1">
                <a:solidFill>
                  <a:schemeClr val="bg1"/>
                </a:solidFill>
                <a:latin typeface="Sylfaen" panose="010A0502050306030303" pitchFamily="18" charset="0"/>
              </a:rPr>
              <a:t>q</a:t>
            </a:r>
            <a:r>
              <a:rPr lang="en-US" altLang="en-US" sz="2800" i="1" baseline="-25000">
                <a:solidFill>
                  <a:schemeClr val="bg1"/>
                </a:solidFill>
                <a:latin typeface="Sylfaen" panose="010A0502050306030303" pitchFamily="18" charset="0"/>
              </a:rPr>
              <a:t>e </a:t>
            </a:r>
            <a:r>
              <a:rPr lang="en-US" altLang="en-US" sz="2800" i="1">
                <a:solidFill>
                  <a:schemeClr val="bg1"/>
                </a:solidFill>
                <a:latin typeface="Sylfaen" panose="010A0502050306030303" pitchFamily="18" charset="0"/>
              </a:rPr>
              <a:t>+ q</a:t>
            </a:r>
            <a:r>
              <a:rPr lang="en-US" altLang="en-US" sz="2800" i="1" baseline="-25000">
                <a:solidFill>
                  <a:schemeClr val="bg1"/>
                </a:solidFill>
                <a:latin typeface="Sylfaen" panose="010A0502050306030303" pitchFamily="18" charset="0"/>
              </a:rPr>
              <a:t>p </a:t>
            </a:r>
            <a:r>
              <a:rPr lang="en-US" altLang="en-US" sz="2800" i="1">
                <a:solidFill>
                  <a:schemeClr val="bg1"/>
                </a:solidFill>
                <a:latin typeface="Sylfaen" panose="010A0502050306030303" pitchFamily="18" charset="0"/>
              </a:rPr>
              <a:t>= 0 </a:t>
            </a:r>
          </a:p>
          <a:p>
            <a:pPr algn="ctr"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baseline="3000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9219" name="Picture 4" descr="atom-with-electrons">
            <a:extLst>
              <a:ext uri="{FF2B5EF4-FFF2-40B4-BE49-F238E27FC236}">
                <a16:creationId xmlns:a16="http://schemas.microsoft.com/office/drawing/2014/main" id="{45FBA2EE-4C35-0914-DA94-DA582C6CF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6482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Slide Number Placeholder 5">
            <a:extLst>
              <a:ext uri="{FF2B5EF4-FFF2-40B4-BE49-F238E27FC236}">
                <a16:creationId xmlns:a16="http://schemas.microsoft.com/office/drawing/2014/main" id="{815959F9-CABC-2298-7B55-34266652D0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AB071AC-E605-4F04-99D6-B05AA958BF20}" type="slidenum">
              <a:rPr lang="ru-RU" altLang="en-US">
                <a:solidFill>
                  <a:srgbClr val="FFFFCC"/>
                </a:solidFill>
              </a:rPr>
              <a:pPr/>
              <a:t>6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9221" name="Footer Placeholder 6">
            <a:extLst>
              <a:ext uri="{FF2B5EF4-FFF2-40B4-BE49-F238E27FC236}">
                <a16:creationId xmlns:a16="http://schemas.microsoft.com/office/drawing/2014/main" id="{855931F6-D098-9460-B333-6B5C93DBD2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93AFAECC-F2A7-2358-18DD-D20372C535F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ელექტრული მუხტი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სხეულის ელექტრული მუხტის ცვლილება შესაძლებელია ელექტრონის მუხტის ჯერადი 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სიდიდით</a:t>
            </a:r>
            <a:endParaRPr lang="en-US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სხეულის ელექტრული მუხტის ცვლილება ნიშნავს სხეულს წავართვათ ან გადავცეთ ელექტრონები</a:t>
            </a: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მუხტის ერთეული (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SI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)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:	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კულონი</a:t>
            </a:r>
          </a:p>
          <a:p>
            <a:pPr eaLnBrk="1" hangingPunct="1">
              <a:buFontTx/>
              <a:buNone/>
            </a:pPr>
            <a:endParaRPr lang="ka-GE" altLang="en-US" sz="1000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ელექტრონის მუხტი:	</a:t>
            </a: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–1.6 10</a:t>
            </a:r>
            <a:r>
              <a:rPr lang="ka-GE" altLang="en-US" sz="2800" b="1" baseline="30000" dirty="0">
                <a:solidFill>
                  <a:srgbClr val="FFFF00"/>
                </a:solidFill>
                <a:latin typeface="Times New Roman" panose="02020603050405020304" pitchFamily="18" charset="0"/>
              </a:rPr>
              <a:t>–19</a:t>
            </a: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კულონი</a:t>
            </a:r>
            <a:endParaRPr lang="ka-GE" altLang="en-US" sz="2800" b="1" baseline="300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3" name="Slide Number Placeholder 4">
            <a:extLst>
              <a:ext uri="{FF2B5EF4-FFF2-40B4-BE49-F238E27FC236}">
                <a16:creationId xmlns:a16="http://schemas.microsoft.com/office/drawing/2014/main" id="{261613BD-5A80-ABAF-74CA-2C19D17E92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546A4CA-516C-4430-968F-2322C53A531D}" type="slidenum">
              <a:rPr lang="ru-RU" altLang="en-US">
                <a:solidFill>
                  <a:srgbClr val="FFFFCC"/>
                </a:solidFill>
              </a:rPr>
              <a:pPr/>
              <a:t>7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10244" name="Footer Placeholder 5">
            <a:extLst>
              <a:ext uri="{FF2B5EF4-FFF2-40B4-BE49-F238E27FC236}">
                <a16:creationId xmlns:a16="http://schemas.microsoft.com/office/drawing/2014/main" id="{E780603F-A50E-4E0F-4B2E-EB1D66C20E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>
            <a:extLst>
              <a:ext uri="{FF2B5EF4-FFF2-40B4-BE49-F238E27FC236}">
                <a16:creationId xmlns:a16="http://schemas.microsoft.com/office/drawing/2014/main" id="{2EBB25D5-CB5F-E782-6380-4E11BD79108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გამტარები და იზოლატორები</a:t>
            </a:r>
            <a:endParaRPr lang="ka-GE" altLang="en-US" sz="2000" b="1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ყველა ნივთიერება და სხეული შეგვიძლია პირობითად გავყოთ ორ ჯგუფათ, იმის მიხედვით ატარებენ თუ არა ისინი თავისუფლად ელექტრონებს, ანუ ელექტრულ მუხტს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სხეულებს, რომლებიც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ატარებენ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ელექტრულ მუხტს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გამტარები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ეწოდებათ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სხეულები, რომლებიც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ეწინააღმდეგებიან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ელექტრული მუხტის გადაადგილებას –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იზოლატორები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ეწოდებათ</a:t>
            </a:r>
            <a:endParaRPr lang="ka-GE" altLang="en-US" sz="2800" b="1" baseline="3000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11267" name="Slide Number Placeholder 4">
            <a:extLst>
              <a:ext uri="{FF2B5EF4-FFF2-40B4-BE49-F238E27FC236}">
                <a16:creationId xmlns:a16="http://schemas.microsoft.com/office/drawing/2014/main" id="{40565D26-C991-1854-49AE-E99E2AAD5A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B99C9F4-86A6-4045-AE12-821F8DD40149}" type="slidenum">
              <a:rPr lang="ru-RU" altLang="en-US">
                <a:solidFill>
                  <a:srgbClr val="FFFFCC"/>
                </a:solidFill>
              </a:rPr>
              <a:pPr/>
              <a:t>8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11268" name="Footer Placeholder 5">
            <a:extLst>
              <a:ext uri="{FF2B5EF4-FFF2-40B4-BE49-F238E27FC236}">
                <a16:creationId xmlns:a16="http://schemas.microsoft.com/office/drawing/2014/main" id="{C74F838F-2296-FF65-35BA-DDE32FA8C1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>
            <a:extLst>
              <a:ext uri="{FF2B5EF4-FFF2-40B4-BE49-F238E27FC236}">
                <a16:creationId xmlns:a16="http://schemas.microsoft.com/office/drawing/2014/main" id="{31931BE9-2455-ABCC-E588-561597E532B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გამტარები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12291" name="Picture 4" descr="176303main_amberstrand_spool_330">
            <a:extLst>
              <a:ext uri="{FF2B5EF4-FFF2-40B4-BE49-F238E27FC236}">
                <a16:creationId xmlns:a16="http://schemas.microsoft.com/office/drawing/2014/main" id="{0D771DF0-4CDE-F774-1D02-EA6A3F0F8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4572000" cy="444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 descr="s4_electrolysis">
            <a:extLst>
              <a:ext uri="{FF2B5EF4-FFF2-40B4-BE49-F238E27FC236}">
                <a16:creationId xmlns:a16="http://schemas.microsoft.com/office/drawing/2014/main" id="{7A74FB2A-4378-06A0-6EF9-A4C1207E5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Slide Number Placeholder 6">
            <a:extLst>
              <a:ext uri="{FF2B5EF4-FFF2-40B4-BE49-F238E27FC236}">
                <a16:creationId xmlns:a16="http://schemas.microsoft.com/office/drawing/2014/main" id="{D4BCEDE0-89DF-1C00-D437-616FCEACFF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386F8BE-FD41-4032-B6F5-DBD33AC0288E}" type="slidenum">
              <a:rPr lang="ru-RU" altLang="en-US">
                <a:solidFill>
                  <a:srgbClr val="FFFFCC"/>
                </a:solidFill>
              </a:rPr>
              <a:pPr/>
              <a:t>9</a:t>
            </a:fld>
            <a:endParaRPr lang="ru-RU" altLang="en-US">
              <a:solidFill>
                <a:srgbClr val="FFFFCC"/>
              </a:solidFill>
            </a:endParaRPr>
          </a:p>
        </p:txBody>
      </p:sp>
      <p:sp>
        <p:nvSpPr>
          <p:cNvPr id="12294" name="Footer Placeholder 7">
            <a:extLst>
              <a:ext uri="{FF2B5EF4-FFF2-40B4-BE49-F238E27FC236}">
                <a16:creationId xmlns:a16="http://schemas.microsoft.com/office/drawing/2014/main" id="{ACC312C3-F790-0704-37E2-7ED14E10ED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2025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	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13  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dirty="0">
                <a:solidFill>
                  <a:srgbClr val="FFFFCC"/>
                </a:solidFill>
              </a:rPr>
              <a:t>: </a:t>
            </a:r>
            <a:endParaRPr lang="ru-RU" alt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2139</TotalTime>
  <Words>2325</Words>
  <Application>Microsoft Office PowerPoint</Application>
  <PresentationFormat>On-screen Show (4:3)</PresentationFormat>
  <Paragraphs>463</Paragraphs>
  <Slides>47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Sylfaen</vt:lpstr>
      <vt:lpstr>Symbol</vt:lpstr>
      <vt:lpstr>Times New Roman</vt:lpstr>
      <vt:lpstr>Default Design</vt:lpstr>
      <vt:lpstr>Microsoft Equation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Aleko</dc:creator>
  <cp:lastModifiedBy>Alexander Tevzadze</cp:lastModifiedBy>
  <cp:revision>584</cp:revision>
  <cp:lastPrinted>2025-12-08T06:38:34Z</cp:lastPrinted>
  <dcterms:created xsi:type="dcterms:W3CDTF">1601-01-01T00:00:00Z</dcterms:created>
  <dcterms:modified xsi:type="dcterms:W3CDTF">2026-01-12T07:53:52Z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