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73" r:id="rId2"/>
    <p:sldId id="377" r:id="rId3"/>
    <p:sldId id="379" r:id="rId4"/>
    <p:sldId id="393" r:id="rId5"/>
    <p:sldId id="378" r:id="rId6"/>
    <p:sldId id="380" r:id="rId7"/>
    <p:sldId id="376" r:id="rId8"/>
    <p:sldId id="390" r:id="rId9"/>
    <p:sldId id="391" r:id="rId10"/>
    <p:sldId id="383" r:id="rId11"/>
    <p:sldId id="384" r:id="rId12"/>
    <p:sldId id="385" r:id="rId13"/>
    <p:sldId id="392" r:id="rId14"/>
    <p:sldId id="394" r:id="rId15"/>
    <p:sldId id="381" r:id="rId16"/>
    <p:sldId id="382" r:id="rId17"/>
    <p:sldId id="386" r:id="rId18"/>
    <p:sldId id="388" r:id="rId19"/>
    <p:sldId id="389" r:id="rId20"/>
    <p:sldId id="395" r:id="rId21"/>
    <p:sldId id="397" r:id="rId22"/>
    <p:sldId id="398" r:id="rId23"/>
    <p:sldId id="399" r:id="rId24"/>
  </p:sldIdLst>
  <p:sldSz cx="14401800" cy="7200900"/>
  <p:notesSz cx="14401800" cy="7200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da Magradze" initials="MM" lastIdx="1" clrIdx="0"/>
  <p:cmAuthor id="2" name="Mariam Naneishvili" initials="M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FF"/>
    <a:srgbClr val="FFFFCC"/>
    <a:srgbClr val="FF9933"/>
    <a:srgbClr val="FED65A"/>
    <a:srgbClr val="FED149"/>
    <a:srgbClr val="FDCA2D"/>
    <a:srgbClr val="F5E26F"/>
    <a:srgbClr val="F5E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755D89-1668-479D-AE0A-61FC5B478F03}" v="56" dt="2024-09-24T07:18:58.45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88" autoAdjust="0"/>
    <p:restoredTop sz="92721" autoAdjust="0"/>
  </p:normalViewPr>
  <p:slideViewPr>
    <p:cSldViewPr>
      <p:cViewPr varScale="1">
        <p:scale>
          <a:sx n="57" d="100"/>
          <a:sy n="57" d="100"/>
        </p:scale>
        <p:origin x="642" y="16"/>
      </p:cViewPr>
      <p:guideLst>
        <p:guide orient="horz" pos="2880"/>
        <p:guide pos="2160"/>
      </p:guideLst>
    </p:cSldViewPr>
  </p:slideViewPr>
  <p:notesTextViewPr>
    <p:cViewPr>
      <p:scale>
        <a:sx n="100" d="100"/>
        <a:sy n="100" d="100"/>
      </p:scale>
      <p:origin x="0" y="0"/>
    </p:cViewPr>
  </p:notesTextViewPr>
  <p:sorterViewPr>
    <p:cViewPr>
      <p:scale>
        <a:sx n="70" d="100"/>
        <a:sy n="70" d="100"/>
      </p:scale>
      <p:origin x="0" y="-39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Tevzadze" userId="a8cef4de59c3fb7d" providerId="LiveId" clId="{BEB1AB4E-DFA7-4750-89E8-8B0B3A22E137}"/>
    <pc:docChg chg="undo custSel addSld delSld modSld">
      <pc:chgData name="Alexander Tevzadze" userId="a8cef4de59c3fb7d" providerId="LiveId" clId="{BEB1AB4E-DFA7-4750-89E8-8B0B3A22E137}" dt="2024-09-22T00:19:48.770" v="538" actId="47"/>
      <pc:docMkLst>
        <pc:docMk/>
      </pc:docMkLst>
      <pc:sldChg chg="add del">
        <pc:chgData name="Alexander Tevzadze" userId="a8cef4de59c3fb7d" providerId="LiveId" clId="{BEB1AB4E-DFA7-4750-89E8-8B0B3A22E137}" dt="2024-09-22T00:19:45.318" v="536" actId="47"/>
        <pc:sldMkLst>
          <pc:docMk/>
          <pc:sldMk cId="0" sldId="256"/>
        </pc:sldMkLst>
      </pc:sldChg>
      <pc:sldChg chg="add del">
        <pc:chgData name="Alexander Tevzadze" userId="a8cef4de59c3fb7d" providerId="LiveId" clId="{BEB1AB4E-DFA7-4750-89E8-8B0B3A22E137}" dt="2024-09-22T00:19:45.318" v="536" actId="47"/>
        <pc:sldMkLst>
          <pc:docMk/>
          <pc:sldMk cId="0" sldId="257"/>
        </pc:sldMkLst>
      </pc:sldChg>
      <pc:sldChg chg="add del">
        <pc:chgData name="Alexander Tevzadze" userId="a8cef4de59c3fb7d" providerId="LiveId" clId="{BEB1AB4E-DFA7-4750-89E8-8B0B3A22E137}" dt="2024-09-22T00:19:45.318" v="536" actId="47"/>
        <pc:sldMkLst>
          <pc:docMk/>
          <pc:sldMk cId="0" sldId="258"/>
        </pc:sldMkLst>
      </pc:sldChg>
      <pc:sldChg chg="add del">
        <pc:chgData name="Alexander Tevzadze" userId="a8cef4de59c3fb7d" providerId="LiveId" clId="{BEB1AB4E-DFA7-4750-89E8-8B0B3A22E137}" dt="2024-09-22T00:19:45.318" v="536" actId="47"/>
        <pc:sldMkLst>
          <pc:docMk/>
          <pc:sldMk cId="0" sldId="259"/>
        </pc:sldMkLst>
      </pc:sldChg>
      <pc:sldChg chg="add del">
        <pc:chgData name="Alexander Tevzadze" userId="a8cef4de59c3fb7d" providerId="LiveId" clId="{BEB1AB4E-DFA7-4750-89E8-8B0B3A22E137}" dt="2024-09-22T00:19:45.318" v="536" actId="47"/>
        <pc:sldMkLst>
          <pc:docMk/>
          <pc:sldMk cId="1479775166" sldId="260"/>
        </pc:sldMkLst>
      </pc:sldChg>
      <pc:sldChg chg="add del">
        <pc:chgData name="Alexander Tevzadze" userId="a8cef4de59c3fb7d" providerId="LiveId" clId="{BEB1AB4E-DFA7-4750-89E8-8B0B3A22E137}" dt="2024-09-22T00:19:45.318" v="536" actId="47"/>
        <pc:sldMkLst>
          <pc:docMk/>
          <pc:sldMk cId="928223336" sldId="261"/>
        </pc:sldMkLst>
      </pc:sldChg>
      <pc:sldChg chg="add del">
        <pc:chgData name="Alexander Tevzadze" userId="a8cef4de59c3fb7d" providerId="LiveId" clId="{BEB1AB4E-DFA7-4750-89E8-8B0B3A22E137}" dt="2024-09-22T00:19:45.318" v="536" actId="47"/>
        <pc:sldMkLst>
          <pc:docMk/>
          <pc:sldMk cId="0" sldId="262"/>
        </pc:sldMkLst>
      </pc:sldChg>
      <pc:sldChg chg="add del">
        <pc:chgData name="Alexander Tevzadze" userId="a8cef4de59c3fb7d" providerId="LiveId" clId="{BEB1AB4E-DFA7-4750-89E8-8B0B3A22E137}" dt="2024-09-22T00:19:45.318" v="536" actId="47"/>
        <pc:sldMkLst>
          <pc:docMk/>
          <pc:sldMk cId="0" sldId="263"/>
        </pc:sldMkLst>
      </pc:sldChg>
      <pc:sldChg chg="add del">
        <pc:chgData name="Alexander Tevzadze" userId="a8cef4de59c3fb7d" providerId="LiveId" clId="{BEB1AB4E-DFA7-4750-89E8-8B0B3A22E137}" dt="2024-09-22T00:19:45.318" v="536" actId="47"/>
        <pc:sldMkLst>
          <pc:docMk/>
          <pc:sldMk cId="0" sldId="264"/>
        </pc:sldMkLst>
      </pc:sldChg>
      <pc:sldChg chg="add del">
        <pc:chgData name="Alexander Tevzadze" userId="a8cef4de59c3fb7d" providerId="LiveId" clId="{BEB1AB4E-DFA7-4750-89E8-8B0B3A22E137}" dt="2024-09-22T00:19:45.318" v="536" actId="47"/>
        <pc:sldMkLst>
          <pc:docMk/>
          <pc:sldMk cId="0" sldId="265"/>
        </pc:sldMkLst>
      </pc:sldChg>
      <pc:sldChg chg="add del">
        <pc:chgData name="Alexander Tevzadze" userId="a8cef4de59c3fb7d" providerId="LiveId" clId="{BEB1AB4E-DFA7-4750-89E8-8B0B3A22E137}" dt="2024-09-22T00:19:45.318" v="536" actId="47"/>
        <pc:sldMkLst>
          <pc:docMk/>
          <pc:sldMk cId="622808765" sldId="266"/>
        </pc:sldMkLst>
      </pc:sldChg>
      <pc:sldChg chg="add del">
        <pc:chgData name="Alexander Tevzadze" userId="a8cef4de59c3fb7d" providerId="LiveId" clId="{BEB1AB4E-DFA7-4750-89E8-8B0B3A22E137}" dt="2024-09-22T00:19:47.302" v="537" actId="47"/>
        <pc:sldMkLst>
          <pc:docMk/>
          <pc:sldMk cId="4077532010" sldId="267"/>
        </pc:sldMkLst>
      </pc:sldChg>
      <pc:sldChg chg="add del">
        <pc:chgData name="Alexander Tevzadze" userId="a8cef4de59c3fb7d" providerId="LiveId" clId="{BEB1AB4E-DFA7-4750-89E8-8B0B3A22E137}" dt="2024-09-22T00:19:47.302" v="537" actId="47"/>
        <pc:sldMkLst>
          <pc:docMk/>
          <pc:sldMk cId="0" sldId="268"/>
        </pc:sldMkLst>
      </pc:sldChg>
      <pc:sldChg chg="add del">
        <pc:chgData name="Alexander Tevzadze" userId="a8cef4de59c3fb7d" providerId="LiveId" clId="{BEB1AB4E-DFA7-4750-89E8-8B0B3A22E137}" dt="2024-09-22T00:19:47.302" v="537" actId="47"/>
        <pc:sldMkLst>
          <pc:docMk/>
          <pc:sldMk cId="0" sldId="269"/>
        </pc:sldMkLst>
      </pc:sldChg>
      <pc:sldChg chg="add del">
        <pc:chgData name="Alexander Tevzadze" userId="a8cef4de59c3fb7d" providerId="LiveId" clId="{BEB1AB4E-DFA7-4750-89E8-8B0B3A22E137}" dt="2024-09-22T00:19:47.302" v="537" actId="47"/>
        <pc:sldMkLst>
          <pc:docMk/>
          <pc:sldMk cId="0" sldId="270"/>
        </pc:sldMkLst>
      </pc:sldChg>
      <pc:sldChg chg="add del">
        <pc:chgData name="Alexander Tevzadze" userId="a8cef4de59c3fb7d" providerId="LiveId" clId="{BEB1AB4E-DFA7-4750-89E8-8B0B3A22E137}" dt="2024-09-22T00:19:47.302" v="537" actId="47"/>
        <pc:sldMkLst>
          <pc:docMk/>
          <pc:sldMk cId="0" sldId="271"/>
        </pc:sldMkLst>
      </pc:sldChg>
      <pc:sldChg chg="add del">
        <pc:chgData name="Alexander Tevzadze" userId="a8cef4de59c3fb7d" providerId="LiveId" clId="{BEB1AB4E-DFA7-4750-89E8-8B0B3A22E137}" dt="2024-09-22T00:19:47.302" v="537" actId="47"/>
        <pc:sldMkLst>
          <pc:docMk/>
          <pc:sldMk cId="0" sldId="272"/>
        </pc:sldMkLst>
      </pc:sldChg>
      <pc:sldChg chg="del">
        <pc:chgData name="Alexander Tevzadze" userId="a8cef4de59c3fb7d" providerId="LiveId" clId="{BEB1AB4E-DFA7-4750-89E8-8B0B3A22E137}" dt="2024-09-21T21:29:16.431" v="270" actId="47"/>
        <pc:sldMkLst>
          <pc:docMk/>
          <pc:sldMk cId="1575468216" sldId="352"/>
        </pc:sldMkLst>
      </pc:sldChg>
      <pc:sldChg chg="del">
        <pc:chgData name="Alexander Tevzadze" userId="a8cef4de59c3fb7d" providerId="LiveId" clId="{BEB1AB4E-DFA7-4750-89E8-8B0B3A22E137}" dt="2024-09-21T21:23:21.349" v="2" actId="47"/>
        <pc:sldMkLst>
          <pc:docMk/>
          <pc:sldMk cId="1353910847" sldId="359"/>
        </pc:sldMkLst>
      </pc:sldChg>
      <pc:sldChg chg="del">
        <pc:chgData name="Alexander Tevzadze" userId="a8cef4de59c3fb7d" providerId="LiveId" clId="{BEB1AB4E-DFA7-4750-89E8-8B0B3A22E137}" dt="2024-09-21T21:23:21.349" v="2" actId="47"/>
        <pc:sldMkLst>
          <pc:docMk/>
          <pc:sldMk cId="1782082853" sldId="360"/>
        </pc:sldMkLst>
      </pc:sldChg>
      <pc:sldChg chg="del">
        <pc:chgData name="Alexander Tevzadze" userId="a8cef4de59c3fb7d" providerId="LiveId" clId="{BEB1AB4E-DFA7-4750-89E8-8B0B3A22E137}" dt="2024-09-21T21:23:16.631" v="0" actId="47"/>
        <pc:sldMkLst>
          <pc:docMk/>
          <pc:sldMk cId="3027466359" sldId="361"/>
        </pc:sldMkLst>
      </pc:sldChg>
      <pc:sldChg chg="del">
        <pc:chgData name="Alexander Tevzadze" userId="a8cef4de59c3fb7d" providerId="LiveId" clId="{BEB1AB4E-DFA7-4750-89E8-8B0B3A22E137}" dt="2024-09-21T21:23:16.631" v="0" actId="47"/>
        <pc:sldMkLst>
          <pc:docMk/>
          <pc:sldMk cId="1625904005" sldId="362"/>
        </pc:sldMkLst>
      </pc:sldChg>
      <pc:sldChg chg="del">
        <pc:chgData name="Alexander Tevzadze" userId="a8cef4de59c3fb7d" providerId="LiveId" clId="{BEB1AB4E-DFA7-4750-89E8-8B0B3A22E137}" dt="2024-09-21T21:23:16.631" v="0" actId="47"/>
        <pc:sldMkLst>
          <pc:docMk/>
          <pc:sldMk cId="2098271334" sldId="363"/>
        </pc:sldMkLst>
      </pc:sldChg>
      <pc:sldChg chg="del">
        <pc:chgData name="Alexander Tevzadze" userId="a8cef4de59c3fb7d" providerId="LiveId" clId="{BEB1AB4E-DFA7-4750-89E8-8B0B3A22E137}" dt="2024-09-21T21:23:16.631" v="0" actId="47"/>
        <pc:sldMkLst>
          <pc:docMk/>
          <pc:sldMk cId="3467795539" sldId="364"/>
        </pc:sldMkLst>
      </pc:sldChg>
      <pc:sldChg chg="del">
        <pc:chgData name="Alexander Tevzadze" userId="a8cef4de59c3fb7d" providerId="LiveId" clId="{BEB1AB4E-DFA7-4750-89E8-8B0B3A22E137}" dt="2024-09-21T21:23:19.475" v="1" actId="47"/>
        <pc:sldMkLst>
          <pc:docMk/>
          <pc:sldMk cId="4170237291" sldId="365"/>
        </pc:sldMkLst>
      </pc:sldChg>
      <pc:sldChg chg="del">
        <pc:chgData name="Alexander Tevzadze" userId="a8cef4de59c3fb7d" providerId="LiveId" clId="{BEB1AB4E-DFA7-4750-89E8-8B0B3A22E137}" dt="2024-09-21T21:23:19.475" v="1" actId="47"/>
        <pc:sldMkLst>
          <pc:docMk/>
          <pc:sldMk cId="3773926474" sldId="366"/>
        </pc:sldMkLst>
      </pc:sldChg>
      <pc:sldChg chg="del">
        <pc:chgData name="Alexander Tevzadze" userId="a8cef4de59c3fb7d" providerId="LiveId" clId="{BEB1AB4E-DFA7-4750-89E8-8B0B3A22E137}" dt="2024-09-21T21:28:27.630" v="257" actId="47"/>
        <pc:sldMkLst>
          <pc:docMk/>
          <pc:sldMk cId="180112212" sldId="367"/>
        </pc:sldMkLst>
      </pc:sldChg>
      <pc:sldChg chg="addSp delSp modSp mod">
        <pc:chgData name="Alexander Tevzadze" userId="a8cef4de59c3fb7d" providerId="LiveId" clId="{BEB1AB4E-DFA7-4750-89E8-8B0B3A22E137}" dt="2024-09-21T21:44:05.743" v="535"/>
        <pc:sldMkLst>
          <pc:docMk/>
          <pc:sldMk cId="1577190054" sldId="368"/>
        </pc:sldMkLst>
        <pc:spChg chg="del mod">
          <ac:chgData name="Alexander Tevzadze" userId="a8cef4de59c3fb7d" providerId="LiveId" clId="{BEB1AB4E-DFA7-4750-89E8-8B0B3A22E137}" dt="2024-09-21T21:36:41.727" v="394" actId="478"/>
          <ac:spMkLst>
            <pc:docMk/>
            <pc:sldMk cId="1577190054" sldId="368"/>
            <ac:spMk id="6" creationId="{00000000-0000-0000-0000-000000000000}"/>
          </ac:spMkLst>
        </pc:spChg>
        <pc:spChg chg="mod">
          <ac:chgData name="Alexander Tevzadze" userId="a8cef4de59c3fb7d" providerId="LiveId" clId="{BEB1AB4E-DFA7-4750-89E8-8B0B3A22E137}" dt="2024-09-21T21:42:21.659" v="457" actId="1036"/>
          <ac:spMkLst>
            <pc:docMk/>
            <pc:sldMk cId="1577190054" sldId="368"/>
            <ac:spMk id="7" creationId="{00000000-0000-0000-0000-000000000000}"/>
          </ac:spMkLst>
        </pc:spChg>
        <pc:spChg chg="mod">
          <ac:chgData name="Alexander Tevzadze" userId="a8cef4de59c3fb7d" providerId="LiveId" clId="{BEB1AB4E-DFA7-4750-89E8-8B0B3A22E137}" dt="2024-09-21T21:41:44.870" v="450" actId="14100"/>
          <ac:spMkLst>
            <pc:docMk/>
            <pc:sldMk cId="1577190054" sldId="368"/>
            <ac:spMk id="9" creationId="{A8DA745D-EFD9-4857-97DF-07FE18384209}"/>
          </ac:spMkLst>
        </pc:spChg>
        <pc:picChg chg="del">
          <ac:chgData name="Alexander Tevzadze" userId="a8cef4de59c3fb7d" providerId="LiveId" clId="{BEB1AB4E-DFA7-4750-89E8-8B0B3A22E137}" dt="2024-09-21T21:23:38.034" v="7" actId="478"/>
          <ac:picMkLst>
            <pc:docMk/>
            <pc:sldMk cId="1577190054" sldId="368"/>
            <ac:picMk id="2" creationId="{00000000-0000-0000-0000-000000000000}"/>
          </ac:picMkLst>
        </pc:picChg>
        <pc:picChg chg="add mod ord">
          <ac:chgData name="Alexander Tevzadze" userId="a8cef4de59c3fb7d" providerId="LiveId" clId="{BEB1AB4E-DFA7-4750-89E8-8B0B3A22E137}" dt="2024-09-21T21:44:05.743" v="535"/>
          <ac:picMkLst>
            <pc:docMk/>
            <pc:sldMk cId="1577190054" sldId="368"/>
            <ac:picMk id="2" creationId="{8EBF01DD-10D4-8302-153B-7894D3A9DCA0}"/>
          </ac:picMkLst>
        </pc:picChg>
        <pc:picChg chg="add mod ord">
          <ac:chgData name="Alexander Tevzadze" userId="a8cef4de59c3fb7d" providerId="LiveId" clId="{BEB1AB4E-DFA7-4750-89E8-8B0B3A22E137}" dt="2024-09-21T21:41:56.946" v="451" actId="14100"/>
          <ac:picMkLst>
            <pc:docMk/>
            <pc:sldMk cId="1577190054" sldId="368"/>
            <ac:picMk id="4" creationId="{CE492418-2D7D-2825-A0F5-1617FFB62084}"/>
          </ac:picMkLst>
        </pc:picChg>
        <pc:picChg chg="add mod">
          <ac:chgData name="Alexander Tevzadze" userId="a8cef4de59c3fb7d" providerId="LiveId" clId="{BEB1AB4E-DFA7-4750-89E8-8B0B3A22E137}" dt="2024-09-21T21:41:23.921" v="444" actId="1076"/>
          <ac:picMkLst>
            <pc:docMk/>
            <pc:sldMk cId="1577190054" sldId="368"/>
            <ac:picMk id="5" creationId="{9007C4E5-6D94-3976-A35E-35882BD36028}"/>
          </ac:picMkLst>
        </pc:picChg>
        <pc:picChg chg="del">
          <ac:chgData name="Alexander Tevzadze" userId="a8cef4de59c3fb7d" providerId="LiveId" clId="{BEB1AB4E-DFA7-4750-89E8-8B0B3A22E137}" dt="2024-09-21T21:23:33.347" v="6" actId="478"/>
          <ac:picMkLst>
            <pc:docMk/>
            <pc:sldMk cId="1577190054" sldId="368"/>
            <ac:picMk id="10" creationId="{5AF6DB93-BDA1-4EA7-9034-63CAEAB114C7}"/>
          </ac:picMkLst>
        </pc:picChg>
        <pc:picChg chg="del">
          <ac:chgData name="Alexander Tevzadze" userId="a8cef4de59c3fb7d" providerId="LiveId" clId="{BEB1AB4E-DFA7-4750-89E8-8B0B3A22E137}" dt="2024-09-21T21:26:03.260" v="220" actId="478"/>
          <ac:picMkLst>
            <pc:docMk/>
            <pc:sldMk cId="1577190054" sldId="368"/>
            <ac:picMk id="12" creationId="{00000000-0000-0000-0000-000000000000}"/>
          </ac:picMkLst>
        </pc:picChg>
      </pc:sldChg>
      <pc:sldChg chg="del">
        <pc:chgData name="Alexander Tevzadze" userId="a8cef4de59c3fb7d" providerId="LiveId" clId="{BEB1AB4E-DFA7-4750-89E8-8B0B3A22E137}" dt="2024-09-21T21:28:25.426" v="256" actId="47"/>
        <pc:sldMkLst>
          <pc:docMk/>
          <pc:sldMk cId="3094717850" sldId="369"/>
        </pc:sldMkLst>
      </pc:sldChg>
      <pc:sldChg chg="add del">
        <pc:chgData name="Alexander Tevzadze" userId="a8cef4de59c3fb7d" providerId="LiveId" clId="{BEB1AB4E-DFA7-4750-89E8-8B0B3A22E137}" dt="2024-09-22T00:19:45.318" v="536" actId="47"/>
        <pc:sldMkLst>
          <pc:docMk/>
          <pc:sldMk cId="3147450766" sldId="369"/>
        </pc:sldMkLst>
      </pc:sldChg>
      <pc:sldChg chg="addSp delSp modSp add del mod">
        <pc:chgData name="Alexander Tevzadze" userId="a8cef4de59c3fb7d" providerId="LiveId" clId="{BEB1AB4E-DFA7-4750-89E8-8B0B3A22E137}" dt="2024-09-22T00:19:48.770" v="538" actId="47"/>
        <pc:sldMkLst>
          <pc:docMk/>
          <pc:sldMk cId="727339594" sldId="370"/>
        </pc:sldMkLst>
        <pc:spChg chg="add mod">
          <ac:chgData name="Alexander Tevzadze" userId="a8cef4de59c3fb7d" providerId="LiveId" clId="{BEB1AB4E-DFA7-4750-89E8-8B0B3A22E137}" dt="2024-09-21T21:31:53.444" v="276"/>
          <ac:spMkLst>
            <pc:docMk/>
            <pc:sldMk cId="727339594" sldId="370"/>
            <ac:spMk id="2" creationId="{FD0D97B6-1A7D-4199-F6F0-5E11129E5D32}"/>
          </ac:spMkLst>
        </pc:spChg>
        <pc:spChg chg="add del mod">
          <ac:chgData name="Alexander Tevzadze" userId="a8cef4de59c3fb7d" providerId="LiveId" clId="{BEB1AB4E-DFA7-4750-89E8-8B0B3A22E137}" dt="2024-09-21T21:32:15.642" v="278" actId="478"/>
          <ac:spMkLst>
            <pc:docMk/>
            <pc:sldMk cId="727339594" sldId="370"/>
            <ac:spMk id="3" creationId="{250A32A0-3D05-A4CC-D618-E259B344F4C5}"/>
          </ac:spMkLst>
        </pc:spChg>
        <pc:spChg chg="mod">
          <ac:chgData name="Alexander Tevzadze" userId="a8cef4de59c3fb7d" providerId="LiveId" clId="{BEB1AB4E-DFA7-4750-89E8-8B0B3A22E137}" dt="2024-09-21T21:32:29.688" v="313" actId="20577"/>
          <ac:spMkLst>
            <pc:docMk/>
            <pc:sldMk cId="727339594" sldId="370"/>
            <ac:spMk id="6" creationId="{00000000-0000-0000-0000-000000000000}"/>
          </ac:spMkLst>
        </pc:spChg>
        <pc:spChg chg="add mod">
          <ac:chgData name="Alexander Tevzadze" userId="a8cef4de59c3fb7d" providerId="LiveId" clId="{BEB1AB4E-DFA7-4750-89E8-8B0B3A22E137}" dt="2024-09-21T21:31:53.444" v="276"/>
          <ac:spMkLst>
            <pc:docMk/>
            <pc:sldMk cId="727339594" sldId="370"/>
            <ac:spMk id="8" creationId="{00E1233F-4258-B8F7-CEC2-972A35870007}"/>
          </ac:spMkLst>
        </pc:spChg>
        <pc:spChg chg="mod">
          <ac:chgData name="Alexander Tevzadze" userId="a8cef4de59c3fb7d" providerId="LiveId" clId="{BEB1AB4E-DFA7-4750-89E8-8B0B3A22E137}" dt="2024-09-21T21:32:11.096" v="277" actId="20577"/>
          <ac:spMkLst>
            <pc:docMk/>
            <pc:sldMk cId="727339594" sldId="370"/>
            <ac:spMk id="9" creationId="{A8DA745D-EFD9-4857-97DF-07FE18384209}"/>
          </ac:spMkLst>
        </pc:spChg>
        <pc:spChg chg="add mod">
          <ac:chgData name="Alexander Tevzadze" userId="a8cef4de59c3fb7d" providerId="LiveId" clId="{BEB1AB4E-DFA7-4750-89E8-8B0B3A22E137}" dt="2024-09-21T21:31:53.444" v="276"/>
          <ac:spMkLst>
            <pc:docMk/>
            <pc:sldMk cId="727339594" sldId="370"/>
            <ac:spMk id="12" creationId="{5B80D913-9439-B38B-17D2-957E13D7862F}"/>
          </ac:spMkLst>
        </pc:spChg>
        <pc:spChg chg="add mod">
          <ac:chgData name="Alexander Tevzadze" userId="a8cef4de59c3fb7d" providerId="LiveId" clId="{BEB1AB4E-DFA7-4750-89E8-8B0B3A22E137}" dt="2024-09-21T21:31:53.444" v="276"/>
          <ac:spMkLst>
            <pc:docMk/>
            <pc:sldMk cId="727339594" sldId="370"/>
            <ac:spMk id="13" creationId="{B907E1C9-839E-998D-1A53-C63AC49FADA2}"/>
          </ac:spMkLst>
        </pc:spChg>
        <pc:spChg chg="add mod">
          <ac:chgData name="Alexander Tevzadze" userId="a8cef4de59c3fb7d" providerId="LiveId" clId="{BEB1AB4E-DFA7-4750-89E8-8B0B3A22E137}" dt="2024-09-21T21:31:53.444" v="276"/>
          <ac:spMkLst>
            <pc:docMk/>
            <pc:sldMk cId="727339594" sldId="370"/>
            <ac:spMk id="14" creationId="{D49AF473-2091-15B1-9FF6-4E7301A1D891}"/>
          </ac:spMkLst>
        </pc:spChg>
        <pc:picChg chg="add mod">
          <ac:chgData name="Alexander Tevzadze" userId="a8cef4de59c3fb7d" providerId="LiveId" clId="{BEB1AB4E-DFA7-4750-89E8-8B0B3A22E137}" dt="2024-09-21T21:31:53.444" v="276"/>
          <ac:picMkLst>
            <pc:docMk/>
            <pc:sldMk cId="727339594" sldId="370"/>
            <ac:picMk id="10" creationId="{88B932DD-DE21-3CD7-75DE-98DB1DCB11A9}"/>
          </ac:picMkLst>
        </pc:picChg>
        <pc:picChg chg="add mod">
          <ac:chgData name="Alexander Tevzadze" userId="a8cef4de59c3fb7d" providerId="LiveId" clId="{BEB1AB4E-DFA7-4750-89E8-8B0B3A22E137}" dt="2024-09-21T21:31:53.444" v="276"/>
          <ac:picMkLst>
            <pc:docMk/>
            <pc:sldMk cId="727339594" sldId="370"/>
            <ac:picMk id="11" creationId="{CE2FACAE-83CB-A8BF-2166-87C11B14B443}"/>
          </ac:picMkLst>
        </pc:picChg>
      </pc:sldChg>
      <pc:sldChg chg="del">
        <pc:chgData name="Alexander Tevzadze" userId="a8cef4de59c3fb7d" providerId="LiveId" clId="{BEB1AB4E-DFA7-4750-89E8-8B0B3A22E137}" dt="2024-09-21T21:23:27.614" v="5" actId="47"/>
        <pc:sldMkLst>
          <pc:docMk/>
          <pc:sldMk cId="3158336131" sldId="370"/>
        </pc:sldMkLst>
      </pc:sldChg>
      <pc:sldChg chg="add">
        <pc:chgData name="Alexander Tevzadze" userId="a8cef4de59c3fb7d" providerId="LiveId" clId="{BEB1AB4E-DFA7-4750-89E8-8B0B3A22E137}" dt="2024-09-21T21:29:09.715" v="260"/>
        <pc:sldMkLst>
          <pc:docMk/>
          <pc:sldMk cId="1480297669" sldId="371"/>
        </pc:sldMkLst>
      </pc:sldChg>
      <pc:sldChg chg="del">
        <pc:chgData name="Alexander Tevzadze" userId="a8cef4de59c3fb7d" providerId="LiveId" clId="{BEB1AB4E-DFA7-4750-89E8-8B0B3A22E137}" dt="2024-09-21T21:23:27.614" v="5" actId="47"/>
        <pc:sldMkLst>
          <pc:docMk/>
          <pc:sldMk cId="4045509547" sldId="371"/>
        </pc:sldMkLst>
      </pc:sldChg>
      <pc:sldChg chg="add">
        <pc:chgData name="Alexander Tevzadze" userId="a8cef4de59c3fb7d" providerId="LiveId" clId="{BEB1AB4E-DFA7-4750-89E8-8B0B3A22E137}" dt="2024-09-21T21:29:10.090" v="261"/>
        <pc:sldMkLst>
          <pc:docMk/>
          <pc:sldMk cId="1559322555" sldId="372"/>
        </pc:sldMkLst>
      </pc:sldChg>
      <pc:sldChg chg="del">
        <pc:chgData name="Alexander Tevzadze" userId="a8cef4de59c3fb7d" providerId="LiveId" clId="{BEB1AB4E-DFA7-4750-89E8-8B0B3A22E137}" dt="2024-09-21T21:23:27.614" v="5" actId="47"/>
        <pc:sldMkLst>
          <pc:docMk/>
          <pc:sldMk cId="4292886262" sldId="372"/>
        </pc:sldMkLst>
      </pc:sldChg>
      <pc:sldChg chg="del">
        <pc:chgData name="Alexander Tevzadze" userId="a8cef4de59c3fb7d" providerId="LiveId" clId="{BEB1AB4E-DFA7-4750-89E8-8B0B3A22E137}" dt="2024-09-21T21:23:27.614" v="5" actId="47"/>
        <pc:sldMkLst>
          <pc:docMk/>
          <pc:sldMk cId="874111062" sldId="373"/>
        </pc:sldMkLst>
      </pc:sldChg>
      <pc:sldChg chg="add">
        <pc:chgData name="Alexander Tevzadze" userId="a8cef4de59c3fb7d" providerId="LiveId" clId="{BEB1AB4E-DFA7-4750-89E8-8B0B3A22E137}" dt="2024-09-21T21:29:10.308" v="262"/>
        <pc:sldMkLst>
          <pc:docMk/>
          <pc:sldMk cId="2496532931" sldId="373"/>
        </pc:sldMkLst>
      </pc:sldChg>
      <pc:sldChg chg="del">
        <pc:chgData name="Alexander Tevzadze" userId="a8cef4de59c3fb7d" providerId="LiveId" clId="{BEB1AB4E-DFA7-4750-89E8-8B0B3A22E137}" dt="2024-09-21T21:23:23.411" v="3" actId="47"/>
        <pc:sldMkLst>
          <pc:docMk/>
          <pc:sldMk cId="2526009923" sldId="374"/>
        </pc:sldMkLst>
      </pc:sldChg>
      <pc:sldChg chg="add">
        <pc:chgData name="Alexander Tevzadze" userId="a8cef4de59c3fb7d" providerId="LiveId" clId="{BEB1AB4E-DFA7-4750-89E8-8B0B3A22E137}" dt="2024-09-21T21:29:10.402" v="263"/>
        <pc:sldMkLst>
          <pc:docMk/>
          <pc:sldMk cId="4183828819" sldId="374"/>
        </pc:sldMkLst>
      </pc:sldChg>
      <pc:sldChg chg="add">
        <pc:chgData name="Alexander Tevzadze" userId="a8cef4de59c3fb7d" providerId="LiveId" clId="{BEB1AB4E-DFA7-4750-89E8-8B0B3A22E137}" dt="2024-09-21T21:29:10.668" v="264"/>
        <pc:sldMkLst>
          <pc:docMk/>
          <pc:sldMk cId="894309473" sldId="375"/>
        </pc:sldMkLst>
      </pc:sldChg>
      <pc:sldChg chg="del">
        <pc:chgData name="Alexander Tevzadze" userId="a8cef4de59c3fb7d" providerId="LiveId" clId="{BEB1AB4E-DFA7-4750-89E8-8B0B3A22E137}" dt="2024-09-21T21:23:23.411" v="3" actId="47"/>
        <pc:sldMkLst>
          <pc:docMk/>
          <pc:sldMk cId="1773067048" sldId="375"/>
        </pc:sldMkLst>
      </pc:sldChg>
      <pc:sldChg chg="add">
        <pc:chgData name="Alexander Tevzadze" userId="a8cef4de59c3fb7d" providerId="LiveId" clId="{BEB1AB4E-DFA7-4750-89E8-8B0B3A22E137}" dt="2024-09-21T21:29:11.011" v="265"/>
        <pc:sldMkLst>
          <pc:docMk/>
          <pc:sldMk cId="36258691" sldId="376"/>
        </pc:sldMkLst>
      </pc:sldChg>
      <pc:sldChg chg="del">
        <pc:chgData name="Alexander Tevzadze" userId="a8cef4de59c3fb7d" providerId="LiveId" clId="{BEB1AB4E-DFA7-4750-89E8-8B0B3A22E137}" dt="2024-09-21T21:23:23.411" v="3" actId="47"/>
        <pc:sldMkLst>
          <pc:docMk/>
          <pc:sldMk cId="2581344233" sldId="376"/>
        </pc:sldMkLst>
      </pc:sldChg>
      <pc:sldChg chg="add">
        <pc:chgData name="Alexander Tevzadze" userId="a8cef4de59c3fb7d" providerId="LiveId" clId="{BEB1AB4E-DFA7-4750-89E8-8B0B3A22E137}" dt="2024-09-21T21:29:11.223" v="266"/>
        <pc:sldMkLst>
          <pc:docMk/>
          <pc:sldMk cId="598971409" sldId="377"/>
        </pc:sldMkLst>
      </pc:sldChg>
      <pc:sldChg chg="del">
        <pc:chgData name="Alexander Tevzadze" userId="a8cef4de59c3fb7d" providerId="LiveId" clId="{BEB1AB4E-DFA7-4750-89E8-8B0B3A22E137}" dt="2024-09-21T21:23:23.411" v="3" actId="47"/>
        <pc:sldMkLst>
          <pc:docMk/>
          <pc:sldMk cId="2597089268" sldId="377"/>
        </pc:sldMkLst>
      </pc:sldChg>
      <pc:sldChg chg="del">
        <pc:chgData name="Alexander Tevzadze" userId="a8cef4de59c3fb7d" providerId="LiveId" clId="{BEB1AB4E-DFA7-4750-89E8-8B0B3A22E137}" dt="2024-09-21T21:23:25.520" v="4" actId="47"/>
        <pc:sldMkLst>
          <pc:docMk/>
          <pc:sldMk cId="267172150" sldId="378"/>
        </pc:sldMkLst>
      </pc:sldChg>
      <pc:sldChg chg="add">
        <pc:chgData name="Alexander Tevzadze" userId="a8cef4de59c3fb7d" providerId="LiveId" clId="{BEB1AB4E-DFA7-4750-89E8-8B0B3A22E137}" dt="2024-09-21T21:29:11.556" v="267"/>
        <pc:sldMkLst>
          <pc:docMk/>
          <pc:sldMk cId="2275878599" sldId="378"/>
        </pc:sldMkLst>
      </pc:sldChg>
      <pc:sldChg chg="del">
        <pc:chgData name="Alexander Tevzadze" userId="a8cef4de59c3fb7d" providerId="LiveId" clId="{BEB1AB4E-DFA7-4750-89E8-8B0B3A22E137}" dt="2024-09-21T21:23:25.520" v="4" actId="47"/>
        <pc:sldMkLst>
          <pc:docMk/>
          <pc:sldMk cId="1441392861" sldId="379"/>
        </pc:sldMkLst>
      </pc:sldChg>
      <pc:sldChg chg="add">
        <pc:chgData name="Alexander Tevzadze" userId="a8cef4de59c3fb7d" providerId="LiveId" clId="{BEB1AB4E-DFA7-4750-89E8-8B0B3A22E137}" dt="2024-09-21T21:29:11.743" v="268"/>
        <pc:sldMkLst>
          <pc:docMk/>
          <pc:sldMk cId="1677589303" sldId="379"/>
        </pc:sldMkLst>
      </pc:sldChg>
      <pc:sldChg chg="add">
        <pc:chgData name="Alexander Tevzadze" userId="a8cef4de59c3fb7d" providerId="LiveId" clId="{BEB1AB4E-DFA7-4750-89E8-8B0B3A22E137}" dt="2024-09-21T21:29:11.947" v="269"/>
        <pc:sldMkLst>
          <pc:docMk/>
          <pc:sldMk cId="559112506" sldId="380"/>
        </pc:sldMkLst>
      </pc:sldChg>
      <pc:sldChg chg="del">
        <pc:chgData name="Alexander Tevzadze" userId="a8cef4de59c3fb7d" providerId="LiveId" clId="{BEB1AB4E-DFA7-4750-89E8-8B0B3A22E137}" dt="2024-09-21T21:23:25.520" v="4" actId="47"/>
        <pc:sldMkLst>
          <pc:docMk/>
          <pc:sldMk cId="3725511187" sldId="380"/>
        </pc:sldMkLst>
      </pc:sldChg>
      <pc:sldChg chg="del">
        <pc:chgData name="Alexander Tevzadze" userId="a8cef4de59c3fb7d" providerId="LiveId" clId="{BEB1AB4E-DFA7-4750-89E8-8B0B3A22E137}" dt="2024-09-21T21:23:25.520" v="4" actId="47"/>
        <pc:sldMkLst>
          <pc:docMk/>
          <pc:sldMk cId="1159015511" sldId="381"/>
        </pc:sldMkLst>
      </pc:sldChg>
      <pc:sldChg chg="del">
        <pc:chgData name="Alexander Tevzadze" userId="a8cef4de59c3fb7d" providerId="LiveId" clId="{BEB1AB4E-DFA7-4750-89E8-8B0B3A22E137}" dt="2024-09-21T21:23:21.349" v="2" actId="47"/>
        <pc:sldMkLst>
          <pc:docMk/>
          <pc:sldMk cId="3428297803" sldId="382"/>
        </pc:sldMkLst>
      </pc:sldChg>
      <pc:sldChg chg="del">
        <pc:chgData name="Alexander Tevzadze" userId="a8cef4de59c3fb7d" providerId="LiveId" clId="{BEB1AB4E-DFA7-4750-89E8-8B0B3A22E137}" dt="2024-09-21T21:23:16.631" v="0" actId="47"/>
        <pc:sldMkLst>
          <pc:docMk/>
          <pc:sldMk cId="1822986117" sldId="383"/>
        </pc:sldMkLst>
      </pc:sldChg>
      <pc:sldChg chg="del">
        <pc:chgData name="Alexander Tevzadze" userId="a8cef4de59c3fb7d" providerId="LiveId" clId="{BEB1AB4E-DFA7-4750-89E8-8B0B3A22E137}" dt="2024-09-21T21:23:16.631" v="0" actId="47"/>
        <pc:sldMkLst>
          <pc:docMk/>
          <pc:sldMk cId="1193387801" sldId="384"/>
        </pc:sldMkLst>
      </pc:sldChg>
      <pc:sldChg chg="del">
        <pc:chgData name="Alexander Tevzadze" userId="a8cef4de59c3fb7d" providerId="LiveId" clId="{BEB1AB4E-DFA7-4750-89E8-8B0B3A22E137}" dt="2024-09-21T21:23:16.631" v="0" actId="47"/>
        <pc:sldMkLst>
          <pc:docMk/>
          <pc:sldMk cId="3300754501" sldId="385"/>
        </pc:sldMkLst>
      </pc:sldChg>
      <pc:sldChg chg="del">
        <pc:chgData name="Alexander Tevzadze" userId="a8cef4de59c3fb7d" providerId="LiveId" clId="{BEB1AB4E-DFA7-4750-89E8-8B0B3A22E137}" dt="2024-09-21T21:23:19.475" v="1" actId="47"/>
        <pc:sldMkLst>
          <pc:docMk/>
          <pc:sldMk cId="2229521506" sldId="386"/>
        </pc:sldMkLst>
      </pc:sldChg>
      <pc:sldChg chg="del">
        <pc:chgData name="Alexander Tevzadze" userId="a8cef4de59c3fb7d" providerId="LiveId" clId="{BEB1AB4E-DFA7-4750-89E8-8B0B3A22E137}" dt="2024-09-21T21:23:19.475" v="1" actId="47"/>
        <pc:sldMkLst>
          <pc:docMk/>
          <pc:sldMk cId="855246795" sldId="387"/>
        </pc:sldMkLst>
      </pc:sldChg>
      <pc:sldChg chg="del">
        <pc:chgData name="Alexander Tevzadze" userId="a8cef4de59c3fb7d" providerId="LiveId" clId="{BEB1AB4E-DFA7-4750-89E8-8B0B3A22E137}" dt="2024-09-21T21:23:19.475" v="1" actId="47"/>
        <pc:sldMkLst>
          <pc:docMk/>
          <pc:sldMk cId="3508134175" sldId="388"/>
        </pc:sldMkLst>
      </pc:sldChg>
      <pc:sldChg chg="del">
        <pc:chgData name="Alexander Tevzadze" userId="a8cef4de59c3fb7d" providerId="LiveId" clId="{BEB1AB4E-DFA7-4750-89E8-8B0B3A22E137}" dt="2024-09-21T21:23:19.475" v="1" actId="47"/>
        <pc:sldMkLst>
          <pc:docMk/>
          <pc:sldMk cId="4099655326" sldId="389"/>
        </pc:sldMkLst>
      </pc:sldChg>
      <pc:sldChg chg="del">
        <pc:chgData name="Alexander Tevzadze" userId="a8cef4de59c3fb7d" providerId="LiveId" clId="{BEB1AB4E-DFA7-4750-89E8-8B0B3A22E137}" dt="2024-09-21T21:23:16.631" v="0" actId="47"/>
        <pc:sldMkLst>
          <pc:docMk/>
          <pc:sldMk cId="2695604595" sldId="390"/>
        </pc:sldMkLst>
      </pc:sldChg>
      <pc:sldChg chg="del">
        <pc:chgData name="Alexander Tevzadze" userId="a8cef4de59c3fb7d" providerId="LiveId" clId="{BEB1AB4E-DFA7-4750-89E8-8B0B3A22E137}" dt="2024-09-21T21:23:19.475" v="1" actId="47"/>
        <pc:sldMkLst>
          <pc:docMk/>
          <pc:sldMk cId="803377867" sldId="391"/>
        </pc:sldMkLst>
      </pc:sldChg>
      <pc:sldChg chg="del">
        <pc:chgData name="Alexander Tevzadze" userId="a8cef4de59c3fb7d" providerId="LiveId" clId="{BEB1AB4E-DFA7-4750-89E8-8B0B3A22E137}" dt="2024-09-21T21:23:19.475" v="1" actId="47"/>
        <pc:sldMkLst>
          <pc:docMk/>
          <pc:sldMk cId="180617399" sldId="392"/>
        </pc:sldMkLst>
      </pc:sldChg>
      <pc:sldMasterChg chg="delSldLayout">
        <pc:chgData name="Alexander Tevzadze" userId="a8cef4de59c3fb7d" providerId="LiveId" clId="{BEB1AB4E-DFA7-4750-89E8-8B0B3A22E137}" dt="2024-09-22T00:19:47.302" v="537" actId="47"/>
        <pc:sldMasterMkLst>
          <pc:docMk/>
          <pc:sldMasterMk cId="0" sldId="2147483648"/>
        </pc:sldMasterMkLst>
        <pc:sldLayoutChg chg="del">
          <pc:chgData name="Alexander Tevzadze" userId="a8cef4de59c3fb7d" providerId="LiveId" clId="{BEB1AB4E-DFA7-4750-89E8-8B0B3A22E137}" dt="2024-09-22T00:19:45.318" v="536" actId="47"/>
          <pc:sldLayoutMkLst>
            <pc:docMk/>
            <pc:sldMasterMk cId="0" sldId="2147483648"/>
            <pc:sldLayoutMk cId="189679822" sldId="2147483666"/>
          </pc:sldLayoutMkLst>
        </pc:sldLayoutChg>
        <pc:sldLayoutChg chg="del">
          <pc:chgData name="Alexander Tevzadze" userId="a8cef4de59c3fb7d" providerId="LiveId" clId="{BEB1AB4E-DFA7-4750-89E8-8B0B3A22E137}" dt="2024-09-22T00:19:47.302" v="537" actId="47"/>
          <pc:sldLayoutMkLst>
            <pc:docMk/>
            <pc:sldMasterMk cId="0" sldId="2147483648"/>
            <pc:sldLayoutMk cId="2640892282" sldId="2147483667"/>
          </pc:sldLayoutMkLst>
        </pc:sldLayoutChg>
      </pc:sldMasterChg>
    </pc:docChg>
  </pc:docChgLst>
  <pc:docChgLst>
    <pc:chgData name="Alexander Tevzadze" userId="a8cef4de59c3fb7d" providerId="LiveId" clId="{60755D89-1668-479D-AE0A-61FC5B478F03}"/>
    <pc:docChg chg="undo custSel addSld delSld modSld">
      <pc:chgData name="Alexander Tevzadze" userId="a8cef4de59c3fb7d" providerId="LiveId" clId="{60755D89-1668-479D-AE0A-61FC5B478F03}" dt="2024-09-24T07:18:58.446" v="1138"/>
      <pc:docMkLst>
        <pc:docMk/>
      </pc:docMkLst>
      <pc:sldChg chg="modSp del mod">
        <pc:chgData name="Alexander Tevzadze" userId="a8cef4de59c3fb7d" providerId="LiveId" clId="{60755D89-1668-479D-AE0A-61FC5B478F03}" dt="2024-09-23T17:28:18.109" v="45" actId="47"/>
        <pc:sldMkLst>
          <pc:docMk/>
          <pc:sldMk cId="1577190054" sldId="368"/>
        </pc:sldMkLst>
        <pc:spChg chg="mod">
          <ac:chgData name="Alexander Tevzadze" userId="a8cef4de59c3fb7d" providerId="LiveId" clId="{60755D89-1668-479D-AE0A-61FC5B478F03}" dt="2024-09-23T17:25:24.826" v="1" actId="20577"/>
          <ac:spMkLst>
            <pc:docMk/>
            <pc:sldMk cId="1577190054" sldId="368"/>
            <ac:spMk id="7" creationId="{00000000-0000-0000-0000-000000000000}"/>
          </ac:spMkLst>
        </pc:spChg>
      </pc:sldChg>
      <pc:sldChg chg="delSp modSp del mod">
        <pc:chgData name="Alexander Tevzadze" userId="a8cef4de59c3fb7d" providerId="LiveId" clId="{60755D89-1668-479D-AE0A-61FC5B478F03}" dt="2024-09-23T17:29:09.945" v="71" actId="47"/>
        <pc:sldMkLst>
          <pc:docMk/>
          <pc:sldMk cId="1480297669" sldId="371"/>
        </pc:sldMkLst>
        <pc:spChg chg="del">
          <ac:chgData name="Alexander Tevzadze" userId="a8cef4de59c3fb7d" providerId="LiveId" clId="{60755D89-1668-479D-AE0A-61FC5B478F03}" dt="2024-09-23T17:27:16.027" v="27" actId="478"/>
          <ac:spMkLst>
            <pc:docMk/>
            <pc:sldMk cId="1480297669" sldId="371"/>
            <ac:spMk id="6" creationId="{00000000-0000-0000-0000-000000000000}"/>
          </ac:spMkLst>
        </pc:spChg>
        <pc:spChg chg="mod">
          <ac:chgData name="Alexander Tevzadze" userId="a8cef4de59c3fb7d" providerId="LiveId" clId="{60755D89-1668-479D-AE0A-61FC5B478F03}" dt="2024-09-23T17:25:30.415" v="2" actId="20577"/>
          <ac:spMkLst>
            <pc:docMk/>
            <pc:sldMk cId="1480297669" sldId="371"/>
            <ac:spMk id="7" creationId="{00000000-0000-0000-0000-000000000000}"/>
          </ac:spMkLst>
        </pc:spChg>
        <pc:spChg chg="mod">
          <ac:chgData name="Alexander Tevzadze" userId="a8cef4de59c3fb7d" providerId="LiveId" clId="{60755D89-1668-479D-AE0A-61FC5B478F03}" dt="2024-09-23T17:28:40.804" v="70" actId="20577"/>
          <ac:spMkLst>
            <pc:docMk/>
            <pc:sldMk cId="1480297669" sldId="371"/>
            <ac:spMk id="9" creationId="{A8DA745D-EFD9-4857-97DF-07FE18384209}"/>
          </ac:spMkLst>
        </pc:spChg>
      </pc:sldChg>
      <pc:sldChg chg="delSp modSp del mod">
        <pc:chgData name="Alexander Tevzadze" userId="a8cef4de59c3fb7d" providerId="LiveId" clId="{60755D89-1668-479D-AE0A-61FC5B478F03}" dt="2024-09-23T17:39:50.635" v="381" actId="47"/>
        <pc:sldMkLst>
          <pc:docMk/>
          <pc:sldMk cId="1559322555" sldId="372"/>
        </pc:sldMkLst>
        <pc:spChg chg="del mod">
          <ac:chgData name="Alexander Tevzadze" userId="a8cef4de59c3fb7d" providerId="LiveId" clId="{60755D89-1668-479D-AE0A-61FC5B478F03}" dt="2024-09-23T17:28:09.871" v="43" actId="478"/>
          <ac:spMkLst>
            <pc:docMk/>
            <pc:sldMk cId="1559322555" sldId="372"/>
            <ac:spMk id="6" creationId="{00000000-0000-0000-0000-000000000000}"/>
          </ac:spMkLst>
        </pc:spChg>
        <pc:spChg chg="mod">
          <ac:chgData name="Alexander Tevzadze" userId="a8cef4de59c3fb7d" providerId="LiveId" clId="{60755D89-1668-479D-AE0A-61FC5B478F03}" dt="2024-09-23T17:25:33.681" v="3" actId="20577"/>
          <ac:spMkLst>
            <pc:docMk/>
            <pc:sldMk cId="1559322555" sldId="372"/>
            <ac:spMk id="7" creationId="{00000000-0000-0000-0000-000000000000}"/>
          </ac:spMkLst>
        </pc:spChg>
        <pc:spChg chg="mod">
          <ac:chgData name="Alexander Tevzadze" userId="a8cef4de59c3fb7d" providerId="LiveId" clId="{60755D89-1668-479D-AE0A-61FC5B478F03}" dt="2024-09-23T17:28:12.589" v="44"/>
          <ac:spMkLst>
            <pc:docMk/>
            <pc:sldMk cId="1559322555" sldId="372"/>
            <ac:spMk id="9" creationId="{A8DA745D-EFD9-4857-97DF-07FE18384209}"/>
          </ac:spMkLst>
        </pc:spChg>
        <pc:picChg chg="mod">
          <ac:chgData name="Alexander Tevzadze" userId="a8cef4de59c3fb7d" providerId="LiveId" clId="{60755D89-1668-479D-AE0A-61FC5B478F03}" dt="2024-09-23T17:27:29.258" v="28" actId="34135"/>
          <ac:picMkLst>
            <pc:docMk/>
            <pc:sldMk cId="1559322555" sldId="372"/>
            <ac:picMk id="4" creationId="{CE492418-2D7D-2825-A0F5-1617FFB62084}"/>
          </ac:picMkLst>
        </pc:picChg>
      </pc:sldChg>
      <pc:sldChg chg="addSp delSp modSp add mod">
        <pc:chgData name="Alexander Tevzadze" userId="a8cef4de59c3fb7d" providerId="LiveId" clId="{60755D89-1668-479D-AE0A-61FC5B478F03}" dt="2024-09-23T18:04:59.629" v="458" actId="255"/>
        <pc:sldMkLst>
          <pc:docMk/>
          <pc:sldMk cId="2123776035" sldId="373"/>
        </pc:sldMkLst>
        <pc:spChg chg="del">
          <ac:chgData name="Alexander Tevzadze" userId="a8cef4de59c3fb7d" providerId="LiveId" clId="{60755D89-1668-479D-AE0A-61FC5B478F03}" dt="2024-09-23T17:32:37.554" v="221" actId="478"/>
          <ac:spMkLst>
            <pc:docMk/>
            <pc:sldMk cId="2123776035" sldId="373"/>
            <ac:spMk id="6" creationId="{00000000-0000-0000-0000-000000000000}"/>
          </ac:spMkLst>
        </pc:spChg>
        <pc:spChg chg="mod">
          <ac:chgData name="Alexander Tevzadze" userId="a8cef4de59c3fb7d" providerId="LiveId" clId="{60755D89-1668-479D-AE0A-61FC5B478F03}" dt="2024-09-23T17:33:47.931" v="245" actId="6549"/>
          <ac:spMkLst>
            <pc:docMk/>
            <pc:sldMk cId="2123776035" sldId="373"/>
            <ac:spMk id="7" creationId="{00000000-0000-0000-0000-000000000000}"/>
          </ac:spMkLst>
        </pc:spChg>
        <pc:spChg chg="mod">
          <ac:chgData name="Alexander Tevzadze" userId="a8cef4de59c3fb7d" providerId="LiveId" clId="{60755D89-1668-479D-AE0A-61FC5B478F03}" dt="2024-09-23T18:04:59.629" v="458" actId="255"/>
          <ac:spMkLst>
            <pc:docMk/>
            <pc:sldMk cId="2123776035" sldId="373"/>
            <ac:spMk id="9" creationId="{A8DA745D-EFD9-4857-97DF-07FE18384209}"/>
          </ac:spMkLst>
        </pc:spChg>
        <pc:picChg chg="add mod">
          <ac:chgData name="Alexander Tevzadze" userId="a8cef4de59c3fb7d" providerId="LiveId" clId="{60755D89-1668-479D-AE0A-61FC5B478F03}" dt="2024-09-23T17:45:33.185" v="457" actId="1076"/>
          <ac:picMkLst>
            <pc:docMk/>
            <pc:sldMk cId="2123776035" sldId="373"/>
            <ac:picMk id="3" creationId="{2F0316F6-4E23-726C-BF06-C5C7FD3DB789}"/>
          </ac:picMkLst>
        </pc:picChg>
        <pc:picChg chg="mod">
          <ac:chgData name="Alexander Tevzadze" userId="a8cef4de59c3fb7d" providerId="LiveId" clId="{60755D89-1668-479D-AE0A-61FC5B478F03}" dt="2024-09-23T17:45:05.017" v="452" actId="1076"/>
          <ac:picMkLst>
            <pc:docMk/>
            <pc:sldMk cId="2123776035" sldId="373"/>
            <ac:picMk id="5" creationId="{9007C4E5-6D94-3976-A35E-35882BD36028}"/>
          </ac:picMkLst>
        </pc:picChg>
      </pc:sldChg>
      <pc:sldChg chg="modSp del mod">
        <pc:chgData name="Alexander Tevzadze" userId="a8cef4de59c3fb7d" providerId="LiveId" clId="{60755D89-1668-479D-AE0A-61FC5B478F03}" dt="2024-09-23T17:27:46.897" v="29" actId="47"/>
        <pc:sldMkLst>
          <pc:docMk/>
          <pc:sldMk cId="2496532931" sldId="373"/>
        </pc:sldMkLst>
        <pc:spChg chg="mod">
          <ac:chgData name="Alexander Tevzadze" userId="a8cef4de59c3fb7d" providerId="LiveId" clId="{60755D89-1668-479D-AE0A-61FC5B478F03}" dt="2024-09-23T17:25:37.234" v="4" actId="20577"/>
          <ac:spMkLst>
            <pc:docMk/>
            <pc:sldMk cId="2496532931" sldId="373"/>
            <ac:spMk id="7" creationId="{00000000-0000-0000-0000-000000000000}"/>
          </ac:spMkLst>
        </pc:spChg>
      </pc:sldChg>
      <pc:sldChg chg="modSp add mod">
        <pc:chgData name="Alexander Tevzadze" userId="a8cef4de59c3fb7d" providerId="LiveId" clId="{60755D89-1668-479D-AE0A-61FC5B478F03}" dt="2024-09-24T07:18:43.036" v="1128"/>
        <pc:sldMkLst>
          <pc:docMk/>
          <pc:sldMk cId="694408774" sldId="374"/>
        </pc:sldMkLst>
        <pc:spChg chg="mod">
          <ac:chgData name="Alexander Tevzadze" userId="a8cef4de59c3fb7d" providerId="LiveId" clId="{60755D89-1668-479D-AE0A-61FC5B478F03}" dt="2024-09-24T07:18:43.036" v="1128"/>
          <ac:spMkLst>
            <pc:docMk/>
            <pc:sldMk cId="694408774" sldId="374"/>
            <ac:spMk id="7" creationId="{00000000-0000-0000-0000-000000000000}"/>
          </ac:spMkLst>
        </pc:spChg>
        <pc:spChg chg="mod">
          <ac:chgData name="Alexander Tevzadze" userId="a8cef4de59c3fb7d" providerId="LiveId" clId="{60755D89-1668-479D-AE0A-61FC5B478F03}" dt="2024-09-24T06:10:21.684" v="1102" actId="20577"/>
          <ac:spMkLst>
            <pc:docMk/>
            <pc:sldMk cId="694408774" sldId="374"/>
            <ac:spMk id="9" creationId="{A8DA745D-EFD9-4857-97DF-07FE18384209}"/>
          </ac:spMkLst>
        </pc:spChg>
      </pc:sldChg>
      <pc:sldChg chg="add del">
        <pc:chgData name="Alexander Tevzadze" userId="a8cef4de59c3fb7d" providerId="LiveId" clId="{60755D89-1668-479D-AE0A-61FC5B478F03}" dt="2024-09-23T17:32:16.430" v="208" actId="47"/>
        <pc:sldMkLst>
          <pc:docMk/>
          <pc:sldMk cId="2512533210" sldId="374"/>
        </pc:sldMkLst>
      </pc:sldChg>
      <pc:sldChg chg="modSp del mod">
        <pc:chgData name="Alexander Tevzadze" userId="a8cef4de59c3fb7d" providerId="LiveId" clId="{60755D89-1668-479D-AE0A-61FC5B478F03}" dt="2024-09-23T17:27:46.897" v="29" actId="47"/>
        <pc:sldMkLst>
          <pc:docMk/>
          <pc:sldMk cId="4183828819" sldId="374"/>
        </pc:sldMkLst>
        <pc:spChg chg="mod">
          <ac:chgData name="Alexander Tevzadze" userId="a8cef4de59c3fb7d" providerId="LiveId" clId="{60755D89-1668-479D-AE0A-61FC5B478F03}" dt="2024-09-23T17:25:40.522" v="5" actId="20577"/>
          <ac:spMkLst>
            <pc:docMk/>
            <pc:sldMk cId="4183828819" sldId="374"/>
            <ac:spMk id="7" creationId="{00000000-0000-0000-0000-000000000000}"/>
          </ac:spMkLst>
        </pc:spChg>
      </pc:sldChg>
      <pc:sldChg chg="modSp add mod">
        <pc:chgData name="Alexander Tevzadze" userId="a8cef4de59c3fb7d" providerId="LiveId" clId="{60755D89-1668-479D-AE0A-61FC5B478F03}" dt="2024-09-24T07:18:52.307" v="1129"/>
        <pc:sldMkLst>
          <pc:docMk/>
          <pc:sldMk cId="430353590" sldId="375"/>
        </pc:sldMkLst>
        <pc:spChg chg="mod">
          <ac:chgData name="Alexander Tevzadze" userId="a8cef4de59c3fb7d" providerId="LiveId" clId="{60755D89-1668-479D-AE0A-61FC5B478F03}" dt="2024-09-24T07:18:52.307" v="1129"/>
          <ac:spMkLst>
            <pc:docMk/>
            <pc:sldMk cId="430353590" sldId="375"/>
            <ac:spMk id="7" creationId="{00000000-0000-0000-0000-000000000000}"/>
          </ac:spMkLst>
        </pc:spChg>
      </pc:sldChg>
      <pc:sldChg chg="modSp del mod">
        <pc:chgData name="Alexander Tevzadze" userId="a8cef4de59c3fb7d" providerId="LiveId" clId="{60755D89-1668-479D-AE0A-61FC5B478F03}" dt="2024-09-23T17:27:46.897" v="29" actId="47"/>
        <pc:sldMkLst>
          <pc:docMk/>
          <pc:sldMk cId="894309473" sldId="375"/>
        </pc:sldMkLst>
        <pc:spChg chg="mod">
          <ac:chgData name="Alexander Tevzadze" userId="a8cef4de59c3fb7d" providerId="LiveId" clId="{60755D89-1668-479D-AE0A-61FC5B478F03}" dt="2024-09-23T17:25:43.386" v="6" actId="20577"/>
          <ac:spMkLst>
            <pc:docMk/>
            <pc:sldMk cId="894309473" sldId="375"/>
            <ac:spMk id="7" creationId="{00000000-0000-0000-0000-000000000000}"/>
          </ac:spMkLst>
        </pc:spChg>
      </pc:sldChg>
      <pc:sldChg chg="add del">
        <pc:chgData name="Alexander Tevzadze" userId="a8cef4de59c3fb7d" providerId="LiveId" clId="{60755D89-1668-479D-AE0A-61FC5B478F03}" dt="2024-09-23T17:40:01.195" v="383" actId="47"/>
        <pc:sldMkLst>
          <pc:docMk/>
          <pc:sldMk cId="3925260907" sldId="375"/>
        </pc:sldMkLst>
      </pc:sldChg>
      <pc:sldChg chg="add del">
        <pc:chgData name="Alexander Tevzadze" userId="a8cef4de59c3fb7d" providerId="LiveId" clId="{60755D89-1668-479D-AE0A-61FC5B478F03}" dt="2024-09-23T17:32:16.430" v="208" actId="47"/>
        <pc:sldMkLst>
          <pc:docMk/>
          <pc:sldMk cId="4176267279" sldId="375"/>
        </pc:sldMkLst>
      </pc:sldChg>
      <pc:sldChg chg="del">
        <pc:chgData name="Alexander Tevzadze" userId="a8cef4de59c3fb7d" providerId="LiveId" clId="{60755D89-1668-479D-AE0A-61FC5B478F03}" dt="2024-09-23T17:25:55.782" v="7" actId="47"/>
        <pc:sldMkLst>
          <pc:docMk/>
          <pc:sldMk cId="36258691" sldId="376"/>
        </pc:sldMkLst>
      </pc:sldChg>
      <pc:sldChg chg="add del">
        <pc:chgData name="Alexander Tevzadze" userId="a8cef4de59c3fb7d" providerId="LiveId" clId="{60755D89-1668-479D-AE0A-61FC5B478F03}" dt="2024-09-24T07:18:08.092" v="1122" actId="47"/>
        <pc:sldMkLst>
          <pc:docMk/>
          <pc:sldMk cId="1121204158" sldId="376"/>
        </pc:sldMkLst>
      </pc:sldChg>
      <pc:sldChg chg="add del">
        <pc:chgData name="Alexander Tevzadze" userId="a8cef4de59c3fb7d" providerId="LiveId" clId="{60755D89-1668-479D-AE0A-61FC5B478F03}" dt="2024-09-23T17:40:02.414" v="384" actId="47"/>
        <pc:sldMkLst>
          <pc:docMk/>
          <pc:sldMk cId="1756387896" sldId="376"/>
        </pc:sldMkLst>
      </pc:sldChg>
      <pc:sldChg chg="add del">
        <pc:chgData name="Alexander Tevzadze" userId="a8cef4de59c3fb7d" providerId="LiveId" clId="{60755D89-1668-479D-AE0A-61FC5B478F03}" dt="2024-09-23T17:27:46.897" v="29" actId="47"/>
        <pc:sldMkLst>
          <pc:docMk/>
          <pc:sldMk cId="2158416291" sldId="376"/>
        </pc:sldMkLst>
      </pc:sldChg>
      <pc:sldChg chg="add del">
        <pc:chgData name="Alexander Tevzadze" userId="a8cef4de59c3fb7d" providerId="LiveId" clId="{60755D89-1668-479D-AE0A-61FC5B478F03}" dt="2024-09-23T17:32:16.430" v="208" actId="47"/>
        <pc:sldMkLst>
          <pc:docMk/>
          <pc:sldMk cId="4098102319" sldId="376"/>
        </pc:sldMkLst>
      </pc:sldChg>
      <pc:sldChg chg="add">
        <pc:chgData name="Alexander Tevzadze" userId="a8cef4de59c3fb7d" providerId="LiveId" clId="{60755D89-1668-479D-AE0A-61FC5B478F03}" dt="2024-09-24T07:18:56.752" v="1130"/>
        <pc:sldMkLst>
          <pc:docMk/>
          <pc:sldMk cId="4148499077" sldId="376"/>
        </pc:sldMkLst>
      </pc:sldChg>
      <pc:sldChg chg="add del">
        <pc:chgData name="Alexander Tevzadze" userId="a8cef4de59c3fb7d" providerId="LiveId" clId="{60755D89-1668-479D-AE0A-61FC5B478F03}" dt="2024-09-24T07:18:01.667" v="1120" actId="47"/>
        <pc:sldMkLst>
          <pc:docMk/>
          <pc:sldMk cId="199169689" sldId="377"/>
        </pc:sldMkLst>
      </pc:sldChg>
      <pc:sldChg chg="del">
        <pc:chgData name="Alexander Tevzadze" userId="a8cef4de59c3fb7d" providerId="LiveId" clId="{60755D89-1668-479D-AE0A-61FC5B478F03}" dt="2024-09-23T17:25:55.782" v="7" actId="47"/>
        <pc:sldMkLst>
          <pc:docMk/>
          <pc:sldMk cId="598971409" sldId="377"/>
        </pc:sldMkLst>
      </pc:sldChg>
      <pc:sldChg chg="add del">
        <pc:chgData name="Alexander Tevzadze" userId="a8cef4de59c3fb7d" providerId="LiveId" clId="{60755D89-1668-479D-AE0A-61FC5B478F03}" dt="2024-09-23T17:27:46.897" v="29" actId="47"/>
        <pc:sldMkLst>
          <pc:docMk/>
          <pc:sldMk cId="1321400511" sldId="377"/>
        </pc:sldMkLst>
      </pc:sldChg>
      <pc:sldChg chg="add del">
        <pc:chgData name="Alexander Tevzadze" userId="a8cef4de59c3fb7d" providerId="LiveId" clId="{60755D89-1668-479D-AE0A-61FC5B478F03}" dt="2024-09-23T17:32:16.430" v="208" actId="47"/>
        <pc:sldMkLst>
          <pc:docMk/>
          <pc:sldMk cId="3133262032" sldId="377"/>
        </pc:sldMkLst>
      </pc:sldChg>
      <pc:sldChg chg="add del">
        <pc:chgData name="Alexander Tevzadze" userId="a8cef4de59c3fb7d" providerId="LiveId" clId="{60755D89-1668-479D-AE0A-61FC5B478F03}" dt="2024-09-23T17:39:59.053" v="382" actId="47"/>
        <pc:sldMkLst>
          <pc:docMk/>
          <pc:sldMk cId="3142121168" sldId="377"/>
        </pc:sldMkLst>
      </pc:sldChg>
      <pc:sldChg chg="add">
        <pc:chgData name="Alexander Tevzadze" userId="a8cef4de59c3fb7d" providerId="LiveId" clId="{60755D89-1668-479D-AE0A-61FC5B478F03}" dt="2024-09-24T07:18:56.992" v="1131"/>
        <pc:sldMkLst>
          <pc:docMk/>
          <pc:sldMk cId="4010523337" sldId="377"/>
        </pc:sldMkLst>
      </pc:sldChg>
      <pc:sldChg chg="add del">
        <pc:chgData name="Alexander Tevzadze" userId="a8cef4de59c3fb7d" providerId="LiveId" clId="{60755D89-1668-479D-AE0A-61FC5B478F03}" dt="2024-09-24T07:18:01.667" v="1120" actId="47"/>
        <pc:sldMkLst>
          <pc:docMk/>
          <pc:sldMk cId="237844347" sldId="378"/>
        </pc:sldMkLst>
      </pc:sldChg>
      <pc:sldChg chg="add">
        <pc:chgData name="Alexander Tevzadze" userId="a8cef4de59c3fb7d" providerId="LiveId" clId="{60755D89-1668-479D-AE0A-61FC5B478F03}" dt="2024-09-24T07:18:57.193" v="1132"/>
        <pc:sldMkLst>
          <pc:docMk/>
          <pc:sldMk cId="2133609160" sldId="378"/>
        </pc:sldMkLst>
      </pc:sldChg>
      <pc:sldChg chg="del">
        <pc:chgData name="Alexander Tevzadze" userId="a8cef4de59c3fb7d" providerId="LiveId" clId="{60755D89-1668-479D-AE0A-61FC5B478F03}" dt="2024-09-23T17:25:55.782" v="7" actId="47"/>
        <pc:sldMkLst>
          <pc:docMk/>
          <pc:sldMk cId="2275878599" sldId="378"/>
        </pc:sldMkLst>
      </pc:sldChg>
      <pc:sldChg chg="add del">
        <pc:chgData name="Alexander Tevzadze" userId="a8cef4de59c3fb7d" providerId="LiveId" clId="{60755D89-1668-479D-AE0A-61FC5B478F03}" dt="2024-09-23T17:39:59.053" v="382" actId="47"/>
        <pc:sldMkLst>
          <pc:docMk/>
          <pc:sldMk cId="2698615170" sldId="378"/>
        </pc:sldMkLst>
      </pc:sldChg>
      <pc:sldChg chg="add del">
        <pc:chgData name="Alexander Tevzadze" userId="a8cef4de59c3fb7d" providerId="LiveId" clId="{60755D89-1668-479D-AE0A-61FC5B478F03}" dt="2024-09-23T17:27:46.897" v="29" actId="47"/>
        <pc:sldMkLst>
          <pc:docMk/>
          <pc:sldMk cId="2791269147" sldId="378"/>
        </pc:sldMkLst>
      </pc:sldChg>
      <pc:sldChg chg="add del">
        <pc:chgData name="Alexander Tevzadze" userId="a8cef4de59c3fb7d" providerId="LiveId" clId="{60755D89-1668-479D-AE0A-61FC5B478F03}" dt="2024-09-23T17:32:16.430" v="208" actId="47"/>
        <pc:sldMkLst>
          <pc:docMk/>
          <pc:sldMk cId="4092954740" sldId="378"/>
        </pc:sldMkLst>
      </pc:sldChg>
      <pc:sldChg chg="add del">
        <pc:chgData name="Alexander Tevzadze" userId="a8cef4de59c3fb7d" providerId="LiveId" clId="{60755D89-1668-479D-AE0A-61FC5B478F03}" dt="2024-09-24T07:18:01.667" v="1120" actId="47"/>
        <pc:sldMkLst>
          <pc:docMk/>
          <pc:sldMk cId="129650984" sldId="379"/>
        </pc:sldMkLst>
      </pc:sldChg>
      <pc:sldChg chg="add del">
        <pc:chgData name="Alexander Tevzadze" userId="a8cef4de59c3fb7d" providerId="LiveId" clId="{60755D89-1668-479D-AE0A-61FC5B478F03}" dt="2024-09-23T17:27:46.897" v="29" actId="47"/>
        <pc:sldMkLst>
          <pc:docMk/>
          <pc:sldMk cId="494347972" sldId="379"/>
        </pc:sldMkLst>
      </pc:sldChg>
      <pc:sldChg chg="add">
        <pc:chgData name="Alexander Tevzadze" userId="a8cef4de59c3fb7d" providerId="LiveId" clId="{60755D89-1668-479D-AE0A-61FC5B478F03}" dt="2024-09-24T07:18:57.413" v="1133"/>
        <pc:sldMkLst>
          <pc:docMk/>
          <pc:sldMk cId="912654739" sldId="379"/>
        </pc:sldMkLst>
      </pc:sldChg>
      <pc:sldChg chg="del">
        <pc:chgData name="Alexander Tevzadze" userId="a8cef4de59c3fb7d" providerId="LiveId" clId="{60755D89-1668-479D-AE0A-61FC5B478F03}" dt="2024-09-23T17:25:55.782" v="7" actId="47"/>
        <pc:sldMkLst>
          <pc:docMk/>
          <pc:sldMk cId="1677589303" sldId="379"/>
        </pc:sldMkLst>
      </pc:sldChg>
      <pc:sldChg chg="add del">
        <pc:chgData name="Alexander Tevzadze" userId="a8cef4de59c3fb7d" providerId="LiveId" clId="{60755D89-1668-479D-AE0A-61FC5B478F03}" dt="2024-09-23T17:32:16.430" v="208" actId="47"/>
        <pc:sldMkLst>
          <pc:docMk/>
          <pc:sldMk cId="1979689561" sldId="379"/>
        </pc:sldMkLst>
      </pc:sldChg>
      <pc:sldChg chg="add del">
        <pc:chgData name="Alexander Tevzadze" userId="a8cef4de59c3fb7d" providerId="LiveId" clId="{60755D89-1668-479D-AE0A-61FC5B478F03}" dt="2024-09-23T17:39:59.053" v="382" actId="47"/>
        <pc:sldMkLst>
          <pc:docMk/>
          <pc:sldMk cId="2133232983" sldId="379"/>
        </pc:sldMkLst>
      </pc:sldChg>
      <pc:sldChg chg="del">
        <pc:chgData name="Alexander Tevzadze" userId="a8cef4de59c3fb7d" providerId="LiveId" clId="{60755D89-1668-479D-AE0A-61FC5B478F03}" dt="2024-09-23T17:25:55.782" v="7" actId="47"/>
        <pc:sldMkLst>
          <pc:docMk/>
          <pc:sldMk cId="559112506" sldId="380"/>
        </pc:sldMkLst>
      </pc:sldChg>
      <pc:sldChg chg="add del">
        <pc:chgData name="Alexander Tevzadze" userId="a8cef4de59c3fb7d" providerId="LiveId" clId="{60755D89-1668-479D-AE0A-61FC5B478F03}" dt="2024-09-23T17:32:16.430" v="208" actId="47"/>
        <pc:sldMkLst>
          <pc:docMk/>
          <pc:sldMk cId="1197866767" sldId="380"/>
        </pc:sldMkLst>
      </pc:sldChg>
      <pc:sldChg chg="add">
        <pc:chgData name="Alexander Tevzadze" userId="a8cef4de59c3fb7d" providerId="LiveId" clId="{60755D89-1668-479D-AE0A-61FC5B478F03}" dt="2024-09-24T07:18:57.634" v="1134"/>
        <pc:sldMkLst>
          <pc:docMk/>
          <pc:sldMk cId="2275448678" sldId="380"/>
        </pc:sldMkLst>
      </pc:sldChg>
      <pc:sldChg chg="add del">
        <pc:chgData name="Alexander Tevzadze" userId="a8cef4de59c3fb7d" providerId="LiveId" clId="{60755D89-1668-479D-AE0A-61FC5B478F03}" dt="2024-09-23T17:39:59.053" v="382" actId="47"/>
        <pc:sldMkLst>
          <pc:docMk/>
          <pc:sldMk cId="2945362630" sldId="380"/>
        </pc:sldMkLst>
      </pc:sldChg>
      <pc:sldChg chg="add del">
        <pc:chgData name="Alexander Tevzadze" userId="a8cef4de59c3fb7d" providerId="LiveId" clId="{60755D89-1668-479D-AE0A-61FC5B478F03}" dt="2024-09-23T17:27:46.897" v="29" actId="47"/>
        <pc:sldMkLst>
          <pc:docMk/>
          <pc:sldMk cId="3296649636" sldId="380"/>
        </pc:sldMkLst>
      </pc:sldChg>
      <pc:sldChg chg="add del">
        <pc:chgData name="Alexander Tevzadze" userId="a8cef4de59c3fb7d" providerId="LiveId" clId="{60755D89-1668-479D-AE0A-61FC5B478F03}" dt="2024-09-24T07:18:01.667" v="1120" actId="47"/>
        <pc:sldMkLst>
          <pc:docMk/>
          <pc:sldMk cId="3600065223" sldId="380"/>
        </pc:sldMkLst>
      </pc:sldChg>
      <pc:sldChg chg="add del">
        <pc:chgData name="Alexander Tevzadze" userId="a8cef4de59c3fb7d" providerId="LiveId" clId="{60755D89-1668-479D-AE0A-61FC5B478F03}" dt="2024-09-23T17:27:46.897" v="29" actId="47"/>
        <pc:sldMkLst>
          <pc:docMk/>
          <pc:sldMk cId="62176185" sldId="381"/>
        </pc:sldMkLst>
      </pc:sldChg>
      <pc:sldChg chg="add del">
        <pc:chgData name="Alexander Tevzadze" userId="a8cef4de59c3fb7d" providerId="LiveId" clId="{60755D89-1668-479D-AE0A-61FC5B478F03}" dt="2024-09-23T17:32:20.726" v="209" actId="47"/>
        <pc:sldMkLst>
          <pc:docMk/>
          <pc:sldMk cId="1168048794" sldId="381"/>
        </pc:sldMkLst>
      </pc:sldChg>
      <pc:sldChg chg="add del">
        <pc:chgData name="Alexander Tevzadze" userId="a8cef4de59c3fb7d" providerId="LiveId" clId="{60755D89-1668-479D-AE0A-61FC5B478F03}" dt="2024-09-24T07:18:01.667" v="1120" actId="47"/>
        <pc:sldMkLst>
          <pc:docMk/>
          <pc:sldMk cId="1226034990" sldId="381"/>
        </pc:sldMkLst>
      </pc:sldChg>
      <pc:sldChg chg="add del">
        <pc:chgData name="Alexander Tevzadze" userId="a8cef4de59c3fb7d" providerId="LiveId" clId="{60755D89-1668-479D-AE0A-61FC5B478F03}" dt="2024-09-23T17:39:59.053" v="382" actId="47"/>
        <pc:sldMkLst>
          <pc:docMk/>
          <pc:sldMk cId="3007680122" sldId="381"/>
        </pc:sldMkLst>
      </pc:sldChg>
      <pc:sldChg chg="add">
        <pc:chgData name="Alexander Tevzadze" userId="a8cef4de59c3fb7d" providerId="LiveId" clId="{60755D89-1668-479D-AE0A-61FC5B478F03}" dt="2024-09-24T07:18:57.870" v="1135"/>
        <pc:sldMkLst>
          <pc:docMk/>
          <pc:sldMk cId="3543356397" sldId="381"/>
        </pc:sldMkLst>
      </pc:sldChg>
      <pc:sldChg chg="add del">
        <pc:chgData name="Alexander Tevzadze" userId="a8cef4de59c3fb7d" providerId="LiveId" clId="{60755D89-1668-479D-AE0A-61FC5B478F03}" dt="2024-09-23T17:32:20.726" v="209" actId="47"/>
        <pc:sldMkLst>
          <pc:docMk/>
          <pc:sldMk cId="252006732" sldId="382"/>
        </pc:sldMkLst>
      </pc:sldChg>
      <pc:sldChg chg="add del">
        <pc:chgData name="Alexander Tevzadze" userId="a8cef4de59c3fb7d" providerId="LiveId" clId="{60755D89-1668-479D-AE0A-61FC5B478F03}" dt="2024-09-24T07:18:01.667" v="1120" actId="47"/>
        <pc:sldMkLst>
          <pc:docMk/>
          <pc:sldMk cId="665609527" sldId="382"/>
        </pc:sldMkLst>
      </pc:sldChg>
      <pc:sldChg chg="add del">
        <pc:chgData name="Alexander Tevzadze" userId="a8cef4de59c3fb7d" providerId="LiveId" clId="{60755D89-1668-479D-AE0A-61FC5B478F03}" dt="2024-09-23T17:39:59.053" v="382" actId="47"/>
        <pc:sldMkLst>
          <pc:docMk/>
          <pc:sldMk cId="3005663222" sldId="382"/>
        </pc:sldMkLst>
      </pc:sldChg>
      <pc:sldChg chg="add del">
        <pc:chgData name="Alexander Tevzadze" userId="a8cef4de59c3fb7d" providerId="LiveId" clId="{60755D89-1668-479D-AE0A-61FC5B478F03}" dt="2024-09-23T17:27:46.897" v="29" actId="47"/>
        <pc:sldMkLst>
          <pc:docMk/>
          <pc:sldMk cId="3462841078" sldId="382"/>
        </pc:sldMkLst>
      </pc:sldChg>
      <pc:sldChg chg="add">
        <pc:chgData name="Alexander Tevzadze" userId="a8cef4de59c3fb7d" providerId="LiveId" clId="{60755D89-1668-479D-AE0A-61FC5B478F03}" dt="2024-09-24T07:18:58.046" v="1136"/>
        <pc:sldMkLst>
          <pc:docMk/>
          <pc:sldMk cId="3721044883" sldId="382"/>
        </pc:sldMkLst>
      </pc:sldChg>
      <pc:sldChg chg="add del">
        <pc:chgData name="Alexander Tevzadze" userId="a8cef4de59c3fb7d" providerId="LiveId" clId="{60755D89-1668-479D-AE0A-61FC5B478F03}" dt="2024-09-24T07:18:01.667" v="1120" actId="47"/>
        <pc:sldMkLst>
          <pc:docMk/>
          <pc:sldMk cId="610850450" sldId="383"/>
        </pc:sldMkLst>
      </pc:sldChg>
      <pc:sldChg chg="add">
        <pc:chgData name="Alexander Tevzadze" userId="a8cef4de59c3fb7d" providerId="LiveId" clId="{60755D89-1668-479D-AE0A-61FC5B478F03}" dt="2024-09-24T07:18:58.244" v="1137"/>
        <pc:sldMkLst>
          <pc:docMk/>
          <pc:sldMk cId="1432027928" sldId="383"/>
        </pc:sldMkLst>
      </pc:sldChg>
      <pc:sldChg chg="add del">
        <pc:chgData name="Alexander Tevzadze" userId="a8cef4de59c3fb7d" providerId="LiveId" clId="{60755D89-1668-479D-AE0A-61FC5B478F03}" dt="2024-09-23T17:32:20.726" v="209" actId="47"/>
        <pc:sldMkLst>
          <pc:docMk/>
          <pc:sldMk cId="1968556139" sldId="383"/>
        </pc:sldMkLst>
      </pc:sldChg>
      <pc:sldChg chg="add del">
        <pc:chgData name="Alexander Tevzadze" userId="a8cef4de59c3fb7d" providerId="LiveId" clId="{60755D89-1668-479D-AE0A-61FC5B478F03}" dt="2024-09-23T17:27:46.897" v="29" actId="47"/>
        <pc:sldMkLst>
          <pc:docMk/>
          <pc:sldMk cId="3613348334" sldId="383"/>
        </pc:sldMkLst>
      </pc:sldChg>
      <pc:sldChg chg="add del">
        <pc:chgData name="Alexander Tevzadze" userId="a8cef4de59c3fb7d" providerId="LiveId" clId="{60755D89-1668-479D-AE0A-61FC5B478F03}" dt="2024-09-23T17:27:46.897" v="29" actId="47"/>
        <pc:sldMkLst>
          <pc:docMk/>
          <pc:sldMk cId="92688695" sldId="384"/>
        </pc:sldMkLst>
      </pc:sldChg>
      <pc:sldChg chg="add del">
        <pc:chgData name="Alexander Tevzadze" userId="a8cef4de59c3fb7d" providerId="LiveId" clId="{60755D89-1668-479D-AE0A-61FC5B478F03}" dt="2024-09-24T07:18:01.667" v="1120" actId="47"/>
        <pc:sldMkLst>
          <pc:docMk/>
          <pc:sldMk cId="864414128" sldId="384"/>
        </pc:sldMkLst>
      </pc:sldChg>
      <pc:sldChg chg="add del">
        <pc:chgData name="Alexander Tevzadze" userId="a8cef4de59c3fb7d" providerId="LiveId" clId="{60755D89-1668-479D-AE0A-61FC5B478F03}" dt="2024-09-23T17:32:20.726" v="209" actId="47"/>
        <pc:sldMkLst>
          <pc:docMk/>
          <pc:sldMk cId="3154934178" sldId="384"/>
        </pc:sldMkLst>
      </pc:sldChg>
      <pc:sldChg chg="add">
        <pc:chgData name="Alexander Tevzadze" userId="a8cef4de59c3fb7d" providerId="LiveId" clId="{60755D89-1668-479D-AE0A-61FC5B478F03}" dt="2024-09-24T07:18:58.446" v="1138"/>
        <pc:sldMkLst>
          <pc:docMk/>
          <pc:sldMk cId="4206694153" sldId="384"/>
        </pc:sldMkLst>
      </pc:sldChg>
      <pc:sldChg chg="add del">
        <pc:chgData name="Alexander Tevzadze" userId="a8cef4de59c3fb7d" providerId="LiveId" clId="{60755D89-1668-479D-AE0A-61FC5B478F03}" dt="2024-09-24T07:18:04.659" v="1121" actId="47"/>
        <pc:sldMkLst>
          <pc:docMk/>
          <pc:sldMk cId="3107617986" sldId="385"/>
        </pc:sldMkLst>
      </pc:sldChg>
      <pc:sldChg chg="add del">
        <pc:chgData name="Alexander Tevzadze" userId="a8cef4de59c3fb7d" providerId="LiveId" clId="{60755D89-1668-479D-AE0A-61FC5B478F03}" dt="2024-09-24T07:18:04.659" v="1121" actId="47"/>
        <pc:sldMkLst>
          <pc:docMk/>
          <pc:sldMk cId="609571911" sldId="386"/>
        </pc:sldMkLst>
      </pc:sldChg>
      <pc:sldChg chg="add del">
        <pc:chgData name="Alexander Tevzadze" userId="a8cef4de59c3fb7d" providerId="LiveId" clId="{60755D89-1668-479D-AE0A-61FC5B478F03}" dt="2024-09-24T07:18:04.659" v="1121" actId="47"/>
        <pc:sldMkLst>
          <pc:docMk/>
          <pc:sldMk cId="863325867" sldId="3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240463" cy="360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158163" y="0"/>
            <a:ext cx="6240462" cy="360363"/>
          </a:xfrm>
          <a:prstGeom prst="rect">
            <a:avLst/>
          </a:prstGeom>
        </p:spPr>
        <p:txBody>
          <a:bodyPr vert="horz" lIns="91440" tIns="45720" rIns="91440" bIns="45720" rtlCol="0"/>
          <a:lstStyle>
            <a:lvl1pPr algn="r">
              <a:defRPr sz="1200"/>
            </a:lvl1pPr>
          </a:lstStyle>
          <a:p>
            <a:fld id="{F79F8445-A522-40AE-8EA4-729C1687F699}" type="datetimeFigureOut">
              <a:rPr lang="en-US" smtClean="0"/>
              <a:t>26-Sep-24</a:t>
            </a:fld>
            <a:endParaRPr lang="en-US"/>
          </a:p>
        </p:txBody>
      </p:sp>
      <p:sp>
        <p:nvSpPr>
          <p:cNvPr id="4" name="Slide Image Placeholder 3"/>
          <p:cNvSpPr>
            <a:spLocks noGrp="1" noRot="1" noChangeAspect="1"/>
          </p:cNvSpPr>
          <p:nvPr>
            <p:ph type="sldImg" idx="2"/>
          </p:nvPr>
        </p:nvSpPr>
        <p:spPr>
          <a:xfrm>
            <a:off x="4770438" y="900113"/>
            <a:ext cx="4860925" cy="24304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39863" y="3465513"/>
            <a:ext cx="11522075" cy="28352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840538"/>
            <a:ext cx="6240463" cy="3603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158163" y="6840538"/>
            <a:ext cx="6240462" cy="360362"/>
          </a:xfrm>
          <a:prstGeom prst="rect">
            <a:avLst/>
          </a:prstGeom>
        </p:spPr>
        <p:txBody>
          <a:bodyPr vert="horz" lIns="91440" tIns="45720" rIns="91440" bIns="45720" rtlCol="0" anchor="b"/>
          <a:lstStyle>
            <a:lvl1pPr algn="r">
              <a:defRPr sz="1200"/>
            </a:lvl1pPr>
          </a:lstStyle>
          <a:p>
            <a:fld id="{80A2F801-EE25-4E7B-9077-52E17933F3E4}" type="slidenum">
              <a:rPr lang="en-US" smtClean="0"/>
              <a:t>‹#›</a:t>
            </a:fld>
            <a:endParaRPr lang="en-US"/>
          </a:p>
        </p:txBody>
      </p:sp>
    </p:spTree>
    <p:extLst>
      <p:ext uri="{BB962C8B-B14F-4D97-AF65-F5344CB8AC3E}">
        <p14:creationId xmlns:p14="http://schemas.microsoft.com/office/powerpoint/2010/main" val="60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1</a:t>
            </a:fld>
            <a:endParaRPr lang="en-US"/>
          </a:p>
        </p:txBody>
      </p:sp>
    </p:spTree>
    <p:extLst>
      <p:ext uri="{BB962C8B-B14F-4D97-AF65-F5344CB8AC3E}">
        <p14:creationId xmlns:p14="http://schemas.microsoft.com/office/powerpoint/2010/main" val="890220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10</a:t>
            </a:fld>
            <a:endParaRPr lang="en-US"/>
          </a:p>
        </p:txBody>
      </p:sp>
    </p:spTree>
    <p:extLst>
      <p:ext uri="{BB962C8B-B14F-4D97-AF65-F5344CB8AC3E}">
        <p14:creationId xmlns:p14="http://schemas.microsoft.com/office/powerpoint/2010/main" val="1616437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11</a:t>
            </a:fld>
            <a:endParaRPr lang="en-US"/>
          </a:p>
        </p:txBody>
      </p:sp>
    </p:spTree>
    <p:extLst>
      <p:ext uri="{BB962C8B-B14F-4D97-AF65-F5344CB8AC3E}">
        <p14:creationId xmlns:p14="http://schemas.microsoft.com/office/powerpoint/2010/main" val="4278275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12</a:t>
            </a:fld>
            <a:endParaRPr lang="en-US"/>
          </a:p>
        </p:txBody>
      </p:sp>
    </p:spTree>
    <p:extLst>
      <p:ext uri="{BB962C8B-B14F-4D97-AF65-F5344CB8AC3E}">
        <p14:creationId xmlns:p14="http://schemas.microsoft.com/office/powerpoint/2010/main" val="3929533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13</a:t>
            </a:fld>
            <a:endParaRPr lang="en-US"/>
          </a:p>
        </p:txBody>
      </p:sp>
    </p:spTree>
    <p:extLst>
      <p:ext uri="{BB962C8B-B14F-4D97-AF65-F5344CB8AC3E}">
        <p14:creationId xmlns:p14="http://schemas.microsoft.com/office/powerpoint/2010/main" val="1348420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14</a:t>
            </a:fld>
            <a:endParaRPr lang="en-US"/>
          </a:p>
        </p:txBody>
      </p:sp>
    </p:spTree>
    <p:extLst>
      <p:ext uri="{BB962C8B-B14F-4D97-AF65-F5344CB8AC3E}">
        <p14:creationId xmlns:p14="http://schemas.microsoft.com/office/powerpoint/2010/main" val="3098824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15</a:t>
            </a:fld>
            <a:endParaRPr lang="en-US"/>
          </a:p>
        </p:txBody>
      </p:sp>
    </p:spTree>
    <p:extLst>
      <p:ext uri="{BB962C8B-B14F-4D97-AF65-F5344CB8AC3E}">
        <p14:creationId xmlns:p14="http://schemas.microsoft.com/office/powerpoint/2010/main" val="480837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16</a:t>
            </a:fld>
            <a:endParaRPr lang="en-US"/>
          </a:p>
        </p:txBody>
      </p:sp>
    </p:spTree>
    <p:extLst>
      <p:ext uri="{BB962C8B-B14F-4D97-AF65-F5344CB8AC3E}">
        <p14:creationId xmlns:p14="http://schemas.microsoft.com/office/powerpoint/2010/main" val="3826191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17</a:t>
            </a:fld>
            <a:endParaRPr lang="en-US"/>
          </a:p>
        </p:txBody>
      </p:sp>
    </p:spTree>
    <p:extLst>
      <p:ext uri="{BB962C8B-B14F-4D97-AF65-F5344CB8AC3E}">
        <p14:creationId xmlns:p14="http://schemas.microsoft.com/office/powerpoint/2010/main" val="2018041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18</a:t>
            </a:fld>
            <a:endParaRPr lang="en-US"/>
          </a:p>
        </p:txBody>
      </p:sp>
    </p:spTree>
    <p:extLst>
      <p:ext uri="{BB962C8B-B14F-4D97-AF65-F5344CB8AC3E}">
        <p14:creationId xmlns:p14="http://schemas.microsoft.com/office/powerpoint/2010/main" val="3137497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19</a:t>
            </a:fld>
            <a:endParaRPr lang="en-US"/>
          </a:p>
        </p:txBody>
      </p:sp>
    </p:spTree>
    <p:extLst>
      <p:ext uri="{BB962C8B-B14F-4D97-AF65-F5344CB8AC3E}">
        <p14:creationId xmlns:p14="http://schemas.microsoft.com/office/powerpoint/2010/main" val="249164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2</a:t>
            </a:fld>
            <a:endParaRPr lang="en-US"/>
          </a:p>
        </p:txBody>
      </p:sp>
    </p:spTree>
    <p:extLst>
      <p:ext uri="{BB962C8B-B14F-4D97-AF65-F5344CB8AC3E}">
        <p14:creationId xmlns:p14="http://schemas.microsoft.com/office/powerpoint/2010/main" val="902436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20</a:t>
            </a:fld>
            <a:endParaRPr lang="en-US"/>
          </a:p>
        </p:txBody>
      </p:sp>
    </p:spTree>
    <p:extLst>
      <p:ext uri="{BB962C8B-B14F-4D97-AF65-F5344CB8AC3E}">
        <p14:creationId xmlns:p14="http://schemas.microsoft.com/office/powerpoint/2010/main" val="413037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21</a:t>
            </a:fld>
            <a:endParaRPr lang="en-US"/>
          </a:p>
        </p:txBody>
      </p:sp>
    </p:spTree>
    <p:extLst>
      <p:ext uri="{BB962C8B-B14F-4D97-AF65-F5344CB8AC3E}">
        <p14:creationId xmlns:p14="http://schemas.microsoft.com/office/powerpoint/2010/main" val="4195412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22</a:t>
            </a:fld>
            <a:endParaRPr lang="en-US"/>
          </a:p>
        </p:txBody>
      </p:sp>
    </p:spTree>
    <p:extLst>
      <p:ext uri="{BB962C8B-B14F-4D97-AF65-F5344CB8AC3E}">
        <p14:creationId xmlns:p14="http://schemas.microsoft.com/office/powerpoint/2010/main" val="1452464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23</a:t>
            </a:fld>
            <a:endParaRPr lang="en-US"/>
          </a:p>
        </p:txBody>
      </p:sp>
    </p:spTree>
    <p:extLst>
      <p:ext uri="{BB962C8B-B14F-4D97-AF65-F5344CB8AC3E}">
        <p14:creationId xmlns:p14="http://schemas.microsoft.com/office/powerpoint/2010/main" val="30456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3</a:t>
            </a:fld>
            <a:endParaRPr lang="en-US"/>
          </a:p>
        </p:txBody>
      </p:sp>
    </p:spTree>
    <p:extLst>
      <p:ext uri="{BB962C8B-B14F-4D97-AF65-F5344CB8AC3E}">
        <p14:creationId xmlns:p14="http://schemas.microsoft.com/office/powerpoint/2010/main" val="188905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4</a:t>
            </a:fld>
            <a:endParaRPr lang="en-US"/>
          </a:p>
        </p:txBody>
      </p:sp>
    </p:spTree>
    <p:extLst>
      <p:ext uri="{BB962C8B-B14F-4D97-AF65-F5344CB8AC3E}">
        <p14:creationId xmlns:p14="http://schemas.microsoft.com/office/powerpoint/2010/main" val="1365837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5</a:t>
            </a:fld>
            <a:endParaRPr lang="en-US"/>
          </a:p>
        </p:txBody>
      </p:sp>
    </p:spTree>
    <p:extLst>
      <p:ext uri="{BB962C8B-B14F-4D97-AF65-F5344CB8AC3E}">
        <p14:creationId xmlns:p14="http://schemas.microsoft.com/office/powerpoint/2010/main" val="657086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6</a:t>
            </a:fld>
            <a:endParaRPr lang="en-US"/>
          </a:p>
        </p:txBody>
      </p:sp>
    </p:spTree>
    <p:extLst>
      <p:ext uri="{BB962C8B-B14F-4D97-AF65-F5344CB8AC3E}">
        <p14:creationId xmlns:p14="http://schemas.microsoft.com/office/powerpoint/2010/main" val="43431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7</a:t>
            </a:fld>
            <a:endParaRPr lang="en-US"/>
          </a:p>
        </p:txBody>
      </p:sp>
    </p:spTree>
    <p:extLst>
      <p:ext uri="{BB962C8B-B14F-4D97-AF65-F5344CB8AC3E}">
        <p14:creationId xmlns:p14="http://schemas.microsoft.com/office/powerpoint/2010/main" val="3659669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8</a:t>
            </a:fld>
            <a:endParaRPr lang="en-US"/>
          </a:p>
        </p:txBody>
      </p:sp>
    </p:spTree>
    <p:extLst>
      <p:ext uri="{BB962C8B-B14F-4D97-AF65-F5344CB8AC3E}">
        <p14:creationId xmlns:p14="http://schemas.microsoft.com/office/powerpoint/2010/main" val="1525383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2F801-EE25-4E7B-9077-52E17933F3E4}" type="slidenum">
              <a:rPr lang="en-US" smtClean="0"/>
              <a:t>9</a:t>
            </a:fld>
            <a:endParaRPr lang="en-US"/>
          </a:p>
        </p:txBody>
      </p:sp>
    </p:spTree>
    <p:extLst>
      <p:ext uri="{BB962C8B-B14F-4D97-AF65-F5344CB8AC3E}">
        <p14:creationId xmlns:p14="http://schemas.microsoft.com/office/powerpoint/2010/main" val="273549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80135" y="2232279"/>
            <a:ext cx="12241530" cy="151218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160270" y="4032504"/>
            <a:ext cx="10081259" cy="18002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E4B3254-56DC-43BE-8E41-636D96A32849}" type="datetime1">
              <a:rPr lang="en-US" smtClean="0"/>
              <a:t>26-Sep-24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C904"/>
                </a:solidFill>
                <a:latin typeface="Arial Unicode MS"/>
                <a:cs typeface="Arial Unicode MS"/>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Arial Unicode MS"/>
                <a:cs typeface="Arial Unicode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2278DD3-46CE-4CF1-A7DA-8B4006F998CA}" type="datetime1">
              <a:rPr lang="en-US" smtClean="0"/>
              <a:t>26-Sep-24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C904"/>
                </a:solidFill>
                <a:latin typeface="Arial Unicode MS"/>
                <a:cs typeface="Arial Unicode MS"/>
              </a:defRPr>
            </a:lvl1pPr>
          </a:lstStyle>
          <a:p>
            <a:endParaRPr/>
          </a:p>
        </p:txBody>
      </p:sp>
      <p:sp>
        <p:nvSpPr>
          <p:cNvPr id="3" name="Holder 3"/>
          <p:cNvSpPr>
            <a:spLocks noGrp="1"/>
          </p:cNvSpPr>
          <p:nvPr>
            <p:ph sz="half" idx="2"/>
          </p:nvPr>
        </p:nvSpPr>
        <p:spPr>
          <a:xfrm>
            <a:off x="720090" y="1656207"/>
            <a:ext cx="6264783" cy="475259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416926" y="1656207"/>
            <a:ext cx="6264783" cy="475259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8834BDB4-68CA-4ACD-BD6B-112D753E5CBF}" type="datetime1">
              <a:rPr lang="en-US" smtClean="0"/>
              <a:t>26-Sep-24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C904"/>
                </a:solidFill>
                <a:latin typeface="Arial Unicode MS"/>
                <a:cs typeface="Arial Unicode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C3F1EDC4-247B-4D5F-B4D6-9FB813FD2A7E}" type="datetime1">
              <a:rPr lang="en-US" smtClean="0"/>
              <a:t>26-Sep-24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4D6B1AA-CC04-4A77-AAEE-DFB5C8BFEA05}" type="datetime1">
              <a:rPr lang="en-US" smtClean="0"/>
              <a:t>26-Sep-24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13129" y="866151"/>
            <a:ext cx="11575541" cy="381000"/>
          </a:xfrm>
          <a:prstGeom prst="rect">
            <a:avLst/>
          </a:prstGeom>
        </p:spPr>
        <p:txBody>
          <a:bodyPr wrap="square" lIns="0" tIns="0" rIns="0" bIns="0">
            <a:spAutoFit/>
          </a:bodyPr>
          <a:lstStyle>
            <a:lvl1pPr>
              <a:defRPr sz="2800" b="0" i="0">
                <a:solidFill>
                  <a:srgbClr val="FFC904"/>
                </a:solidFill>
                <a:latin typeface="Arial Unicode MS"/>
                <a:cs typeface="Arial Unicode MS"/>
              </a:defRPr>
            </a:lvl1pPr>
          </a:lstStyle>
          <a:p>
            <a:endParaRPr/>
          </a:p>
        </p:txBody>
      </p:sp>
      <p:sp>
        <p:nvSpPr>
          <p:cNvPr id="3" name="Holder 3"/>
          <p:cNvSpPr>
            <a:spLocks noGrp="1"/>
          </p:cNvSpPr>
          <p:nvPr>
            <p:ph type="body" idx="1"/>
          </p:nvPr>
        </p:nvSpPr>
        <p:spPr>
          <a:xfrm>
            <a:off x="2106167" y="2790721"/>
            <a:ext cx="10189464" cy="2110740"/>
          </a:xfrm>
          <a:prstGeom prst="rect">
            <a:avLst/>
          </a:prstGeom>
        </p:spPr>
        <p:txBody>
          <a:bodyPr wrap="square" lIns="0" tIns="0" rIns="0" bIns="0">
            <a:spAutoFit/>
          </a:bodyPr>
          <a:lstStyle>
            <a:lvl1pPr>
              <a:defRPr sz="2000" b="0" i="0">
                <a:solidFill>
                  <a:schemeClr val="tx1"/>
                </a:solidFill>
                <a:latin typeface="Arial Unicode MS"/>
                <a:cs typeface="Arial Unicode MS"/>
              </a:defRPr>
            </a:lvl1pPr>
          </a:lstStyle>
          <a:p>
            <a:endParaRPr/>
          </a:p>
        </p:txBody>
      </p:sp>
      <p:sp>
        <p:nvSpPr>
          <p:cNvPr id="4" name="Holder 4"/>
          <p:cNvSpPr>
            <a:spLocks noGrp="1"/>
          </p:cNvSpPr>
          <p:nvPr>
            <p:ph type="ftr" sz="quarter" idx="5"/>
          </p:nvPr>
        </p:nvSpPr>
        <p:spPr>
          <a:xfrm>
            <a:off x="4896612" y="6696837"/>
            <a:ext cx="4608575" cy="36004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20090" y="6696837"/>
            <a:ext cx="3312414" cy="360045"/>
          </a:xfrm>
          <a:prstGeom prst="rect">
            <a:avLst/>
          </a:prstGeom>
        </p:spPr>
        <p:txBody>
          <a:bodyPr wrap="square" lIns="0" tIns="0" rIns="0" bIns="0">
            <a:spAutoFit/>
          </a:bodyPr>
          <a:lstStyle>
            <a:lvl1pPr algn="l">
              <a:defRPr>
                <a:solidFill>
                  <a:schemeClr val="tx1">
                    <a:tint val="75000"/>
                  </a:schemeClr>
                </a:solidFill>
              </a:defRPr>
            </a:lvl1pPr>
          </a:lstStyle>
          <a:p>
            <a:fld id="{9FDF6E0E-0FB0-40C7-A57E-0078D0D12D0E}" type="datetime1">
              <a:rPr lang="en-US" smtClean="0"/>
              <a:t>26-Sep-24</a:t>
            </a:fld>
            <a:endParaRPr lang="en-US"/>
          </a:p>
        </p:txBody>
      </p:sp>
      <p:sp>
        <p:nvSpPr>
          <p:cNvPr id="6" name="Holder 6"/>
          <p:cNvSpPr>
            <a:spLocks noGrp="1"/>
          </p:cNvSpPr>
          <p:nvPr>
            <p:ph type="sldNum" sz="quarter" idx="7"/>
          </p:nvPr>
        </p:nvSpPr>
        <p:spPr>
          <a:xfrm>
            <a:off x="10369296" y="6696837"/>
            <a:ext cx="3312414" cy="36004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png"/><Relationship Id="rId7"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oleObject" Target="../embeddings/oleObject1.bin"/><Relationship Id="rId5" Type="http://schemas.openxmlformats.org/officeDocument/2006/relationships/image" Target="../media/image2.png"/><Relationship Id="rId10" Type="http://schemas.openxmlformats.org/officeDocument/2006/relationships/image" Target="../media/image100.png"/><Relationship Id="rId4" Type="http://schemas.microsoft.com/office/2007/relationships/hdphoto" Target="../media/hdphoto1.wdp"/><Relationship Id="rId9"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oleObject" Target="../embeddings/oleObject3.bin"/><Relationship Id="rId5" Type="http://schemas.openxmlformats.org/officeDocument/2006/relationships/image" Target="../media/image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0.wmf"/><Relationship Id="rId3" Type="http://schemas.openxmlformats.org/officeDocument/2006/relationships/image" Target="../media/image1.png"/><Relationship Id="rId7" Type="http://schemas.openxmlformats.org/officeDocument/2006/relationships/image" Target="../media/image17.wmf"/><Relationship Id="rId12" Type="http://schemas.openxmlformats.org/officeDocument/2006/relationships/oleObject" Target="../embeddings/oleObject7.bin"/><Relationship Id="rId17" Type="http://schemas.openxmlformats.org/officeDocument/2006/relationships/image" Target="../media/image22.wmf"/><Relationship Id="rId2" Type="http://schemas.openxmlformats.org/officeDocument/2006/relationships/notesSlide" Target="../notesSlides/notesSlide12.xml"/><Relationship Id="rId16" Type="http://schemas.openxmlformats.org/officeDocument/2006/relationships/oleObject" Target="../embeddings/oleObject9.bin"/><Relationship Id="rId1" Type="http://schemas.openxmlformats.org/officeDocument/2006/relationships/slideLayout" Target="../slideLayouts/slideLayout5.xml"/><Relationship Id="rId6" Type="http://schemas.openxmlformats.org/officeDocument/2006/relationships/oleObject" Target="../embeddings/oleObject4.bin"/><Relationship Id="rId11" Type="http://schemas.openxmlformats.org/officeDocument/2006/relationships/image" Target="../media/image19.wmf"/><Relationship Id="rId5" Type="http://schemas.openxmlformats.org/officeDocument/2006/relationships/image" Target="../media/image2.png"/><Relationship Id="rId15" Type="http://schemas.openxmlformats.org/officeDocument/2006/relationships/image" Target="../media/image21.wmf"/><Relationship Id="rId10" Type="http://schemas.openxmlformats.org/officeDocument/2006/relationships/oleObject" Target="../embeddings/oleObject6.bin"/><Relationship Id="rId4" Type="http://schemas.microsoft.com/office/2007/relationships/hdphoto" Target="../media/hdphoto1.wdp"/><Relationship Id="rId9" Type="http://schemas.openxmlformats.org/officeDocument/2006/relationships/image" Target="../media/image18.wmf"/><Relationship Id="rId1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13.bin"/><Relationship Id="rId3" Type="http://schemas.openxmlformats.org/officeDocument/2006/relationships/image" Target="../media/image1.png"/><Relationship Id="rId7" Type="http://schemas.openxmlformats.org/officeDocument/2006/relationships/oleObject" Target="../embeddings/oleObject10.bin"/><Relationship Id="rId12" Type="http://schemas.openxmlformats.org/officeDocument/2006/relationships/image" Target="../media/image28.wmf"/><Relationship Id="rId2" Type="http://schemas.openxmlformats.org/officeDocument/2006/relationships/notesSlide" Target="../notesSlides/notesSlide14.xml"/><Relationship Id="rId16" Type="http://schemas.openxmlformats.org/officeDocument/2006/relationships/image" Target="../media/image30.wmf"/><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oleObject" Target="../embeddings/oleObject12.bin"/><Relationship Id="rId5" Type="http://schemas.openxmlformats.org/officeDocument/2006/relationships/image" Target="../media/image2.png"/><Relationship Id="rId15" Type="http://schemas.openxmlformats.org/officeDocument/2006/relationships/oleObject" Target="../embeddings/oleObject14.bin"/><Relationship Id="rId10" Type="http://schemas.openxmlformats.org/officeDocument/2006/relationships/image" Target="../media/image27.wmf"/><Relationship Id="rId4" Type="http://schemas.microsoft.com/office/2007/relationships/hdphoto" Target="../media/hdphoto1.wdp"/><Relationship Id="rId9" Type="http://schemas.openxmlformats.org/officeDocument/2006/relationships/oleObject" Target="../embeddings/oleObject11.bin"/><Relationship Id="rId14" Type="http://schemas.openxmlformats.org/officeDocument/2006/relationships/image" Target="../media/image29.w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1.png"/><Relationship Id="rId7" Type="http://schemas.openxmlformats.org/officeDocument/2006/relationships/oleObject" Target="../embeddings/oleObject15.bin"/><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wmf"/><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oleObject" Target="../embeddings/oleObject16.bin"/><Relationship Id="rId5" Type="http://schemas.openxmlformats.org/officeDocument/2006/relationships/image" Target="../media/image2.png"/><Relationship Id="rId10" Type="http://schemas.openxmlformats.org/officeDocument/2006/relationships/image" Target="../media/image38.png"/><Relationship Id="rId4" Type="http://schemas.microsoft.com/office/2007/relationships/hdphoto" Target="../media/hdphoto1.wdp"/><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2.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emf"/><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9" name="TextBox 8">
            <a:extLst>
              <a:ext uri="{FF2B5EF4-FFF2-40B4-BE49-F238E27FC236}">
                <a16:creationId xmlns:a16="http://schemas.microsoft.com/office/drawing/2014/main" id="{A8DA745D-EFD9-4857-97DF-07FE18384209}"/>
              </a:ext>
            </a:extLst>
          </p:cNvPr>
          <p:cNvSpPr txBox="1"/>
          <p:nvPr/>
        </p:nvSpPr>
        <p:spPr>
          <a:xfrm>
            <a:off x="266700" y="476250"/>
            <a:ext cx="13868400" cy="6324600"/>
          </a:xfrm>
          <a:prstGeom prst="rect">
            <a:avLst/>
          </a:prstGeom>
          <a:noFill/>
        </p:spPr>
        <p:txBody>
          <a:bodyPr wrap="square" rtlCol="0">
            <a:noAutofit/>
          </a:bodyPr>
          <a:lstStyle/>
          <a:p>
            <a:pPr algn="ctr"/>
            <a:r>
              <a:rPr lang="en-US" sz="2800" b="1" dirty="0">
                <a:solidFill>
                  <a:schemeClr val="tx1">
                    <a:lumMod val="50000"/>
                    <a:lumOff val="50000"/>
                  </a:schemeClr>
                </a:solidFill>
                <a:effectLst>
                  <a:outerShdw blurRad="38100" dist="38100" dir="2700000" algn="tl">
                    <a:srgbClr val="000000">
                      <a:alpha val="43137"/>
                    </a:srgbClr>
                  </a:outerShdw>
                </a:effectLst>
                <a:ea typeface="Verdana" panose="020B0604030504040204" pitchFamily="34" charset="0"/>
                <a:cs typeface="FiraGO ExtraBold" charset="0"/>
              </a:rPr>
              <a:t>XVI Joint Colloquium of the </a:t>
            </a:r>
            <a:r>
              <a:rPr lang="en-US" sz="2800" b="1" dirty="0" err="1">
                <a:solidFill>
                  <a:schemeClr val="tx1">
                    <a:lumMod val="50000"/>
                    <a:lumOff val="50000"/>
                  </a:schemeClr>
                </a:solidFill>
                <a:effectLst>
                  <a:outerShdw blurRad="38100" dist="38100" dir="2700000" algn="tl">
                    <a:srgbClr val="000000">
                      <a:alpha val="43137"/>
                    </a:srgbClr>
                  </a:outerShdw>
                </a:effectLst>
                <a:ea typeface="Verdana" panose="020B0604030504040204" pitchFamily="34" charset="0"/>
                <a:cs typeface="FiraGO ExtraBold" charset="0"/>
              </a:rPr>
              <a:t>Byurakan</a:t>
            </a:r>
            <a:r>
              <a:rPr lang="en-US" sz="2800" b="1" dirty="0">
                <a:solidFill>
                  <a:schemeClr val="tx1">
                    <a:lumMod val="50000"/>
                    <a:lumOff val="50000"/>
                  </a:schemeClr>
                </a:solidFill>
                <a:effectLst>
                  <a:outerShdw blurRad="38100" dist="38100" dir="2700000" algn="tl">
                    <a:srgbClr val="000000">
                      <a:alpha val="43137"/>
                    </a:srgbClr>
                  </a:outerShdw>
                </a:effectLst>
                <a:ea typeface="Verdana" panose="020B0604030504040204" pitchFamily="34" charset="0"/>
                <a:cs typeface="FiraGO ExtraBold" charset="0"/>
              </a:rPr>
              <a:t> and </a:t>
            </a:r>
            <a:r>
              <a:rPr lang="en-US" sz="2800" b="1" dirty="0" err="1">
                <a:solidFill>
                  <a:schemeClr val="tx1">
                    <a:lumMod val="50000"/>
                    <a:lumOff val="50000"/>
                  </a:schemeClr>
                </a:solidFill>
                <a:effectLst>
                  <a:outerShdw blurRad="38100" dist="38100" dir="2700000" algn="tl">
                    <a:srgbClr val="000000">
                      <a:alpha val="43137"/>
                    </a:srgbClr>
                  </a:outerShdw>
                </a:effectLst>
                <a:ea typeface="Verdana" panose="020B0604030504040204" pitchFamily="34" charset="0"/>
                <a:cs typeface="FiraGO ExtraBold" charset="0"/>
              </a:rPr>
              <a:t>Abastumani</a:t>
            </a:r>
            <a:r>
              <a:rPr lang="en-US" sz="2800" b="1" dirty="0">
                <a:solidFill>
                  <a:schemeClr val="tx1">
                    <a:lumMod val="50000"/>
                    <a:lumOff val="50000"/>
                  </a:schemeClr>
                </a:solidFill>
                <a:effectLst>
                  <a:outerShdw blurRad="38100" dist="38100" dir="2700000" algn="tl">
                    <a:srgbClr val="000000">
                      <a:alpha val="43137"/>
                    </a:srgbClr>
                  </a:outerShdw>
                </a:effectLst>
                <a:ea typeface="Verdana" panose="020B0604030504040204" pitchFamily="34" charset="0"/>
                <a:cs typeface="FiraGO ExtraBold" charset="0"/>
              </a:rPr>
              <a:t> Astrophysical Observatories</a:t>
            </a:r>
          </a:p>
          <a:p>
            <a:pPr algn="ctr"/>
            <a:r>
              <a:rPr lang="en-US" sz="2800" dirty="0" err="1">
                <a:solidFill>
                  <a:schemeClr val="tx1">
                    <a:lumMod val="50000"/>
                    <a:lumOff val="50000"/>
                  </a:schemeClr>
                </a:solidFill>
                <a:ea typeface="Verdana" panose="020B0604030504040204" pitchFamily="34" charset="0"/>
                <a:cs typeface="FiraGO ExtraBold" charset="0"/>
              </a:rPr>
              <a:t>Abastumani</a:t>
            </a:r>
            <a:r>
              <a:rPr lang="en-US" sz="2800" dirty="0">
                <a:solidFill>
                  <a:schemeClr val="tx1">
                    <a:lumMod val="50000"/>
                    <a:lumOff val="50000"/>
                  </a:schemeClr>
                </a:solidFill>
                <a:ea typeface="Verdana" panose="020B0604030504040204" pitchFamily="34" charset="0"/>
                <a:cs typeface="FiraGO ExtraBold" charset="0"/>
              </a:rPr>
              <a:t>, 23-27.09.2024</a:t>
            </a:r>
          </a:p>
          <a:p>
            <a:endParaRPr lang="en-US" sz="3200" dirty="0">
              <a:solidFill>
                <a:schemeClr val="tx1">
                  <a:lumMod val="50000"/>
                  <a:lumOff val="50000"/>
                </a:schemeClr>
              </a:solidFill>
              <a:ea typeface="Verdana" panose="020B0604030504040204" pitchFamily="34" charset="0"/>
              <a:cs typeface="FiraGO ExtraBold" charset="0"/>
            </a:endParaRPr>
          </a:p>
          <a:p>
            <a:r>
              <a:rPr lang="en-US" sz="3200" dirty="0">
                <a:solidFill>
                  <a:schemeClr val="tx1">
                    <a:lumMod val="50000"/>
                    <a:lumOff val="50000"/>
                  </a:schemeClr>
                </a:solidFill>
                <a:ea typeface="Verdana" panose="020B0604030504040204" pitchFamily="34" charset="0"/>
                <a:cs typeface="FiraGO ExtraBold" charset="0"/>
              </a:rPr>
              <a:t>    </a:t>
            </a:r>
          </a:p>
          <a:p>
            <a:endParaRPr lang="en-US" sz="3200" b="1" u="none" strike="noStrike" baseline="0" dirty="0">
              <a:solidFill>
                <a:schemeClr val="tx1">
                  <a:lumMod val="50000"/>
                  <a:lumOff val="50000"/>
                </a:schemeClr>
              </a:solidFill>
              <a:effectLst>
                <a:outerShdw blurRad="38100" dist="38100" dir="2700000" algn="tl">
                  <a:srgbClr val="000000">
                    <a:alpha val="43137"/>
                  </a:srgbClr>
                </a:outerShdw>
              </a:effectLst>
              <a:ea typeface="Verdana" panose="020B0604030504040204" pitchFamily="34" charset="0"/>
            </a:endParaRPr>
          </a:p>
          <a:p>
            <a:endParaRPr lang="en-US" sz="3200" b="1" dirty="0">
              <a:solidFill>
                <a:schemeClr val="tx1">
                  <a:lumMod val="50000"/>
                  <a:lumOff val="50000"/>
                </a:schemeClr>
              </a:solidFill>
              <a:effectLst>
                <a:outerShdw blurRad="38100" dist="38100" dir="2700000" algn="tl">
                  <a:srgbClr val="000000">
                    <a:alpha val="43137"/>
                  </a:srgbClr>
                </a:outerShdw>
              </a:effectLst>
              <a:ea typeface="Verdana" panose="020B0604030504040204" pitchFamily="34" charset="0"/>
            </a:endParaRPr>
          </a:p>
          <a:p>
            <a:endParaRPr lang="en-US" sz="3200" b="1" u="none" strike="noStrike" baseline="0" dirty="0">
              <a:solidFill>
                <a:schemeClr val="accent1">
                  <a:lumMod val="75000"/>
                </a:schemeClr>
              </a:solidFill>
              <a:effectLst>
                <a:outerShdw blurRad="38100" dist="38100" dir="2700000" algn="tl">
                  <a:srgbClr val="000000">
                    <a:alpha val="43137"/>
                  </a:srgbClr>
                </a:outerShdw>
              </a:effectLst>
            </a:endParaRPr>
          </a:p>
          <a:p>
            <a:pPr algn="ctr"/>
            <a:r>
              <a:rPr lang="en-US" sz="4400" b="1" u="none" strike="noStrike" baseline="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Astrophysical Implications of Magnetically Anisotropic Dilute Plasma Flows </a:t>
            </a:r>
          </a:p>
          <a:p>
            <a:pPr algn="ctr"/>
            <a:endParaRPr lang="en-US"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ndParaRPr>
          </a:p>
          <a:p>
            <a:pPr algn="ctr"/>
            <a:r>
              <a:rPr lang="en-US" sz="4400" i="1" dirty="0">
                <a:solidFill>
                  <a:schemeClr val="accent1">
                    <a:lumMod val="75000"/>
                  </a:schemeClr>
                </a:solidFill>
                <a:latin typeface="Calibri" panose="020F0502020204030204" pitchFamily="34" charset="0"/>
              </a:rPr>
              <a:t>Alexander Tevzadze</a:t>
            </a:r>
          </a:p>
          <a:p>
            <a:pPr algn="ctr"/>
            <a:r>
              <a:rPr lang="en-US" sz="2800" i="1" dirty="0">
                <a:solidFill>
                  <a:schemeClr val="accent1">
                    <a:lumMod val="75000"/>
                  </a:schemeClr>
                </a:solidFill>
                <a:latin typeface="Calibri" panose="020F0502020204030204" pitchFamily="34" charset="0"/>
              </a:rPr>
              <a:t>E. </a:t>
            </a:r>
            <a:r>
              <a:rPr lang="en-US" sz="2800" i="1" dirty="0" err="1">
                <a:solidFill>
                  <a:schemeClr val="accent1">
                    <a:lumMod val="75000"/>
                  </a:schemeClr>
                </a:solidFill>
                <a:latin typeface="Calibri" panose="020F0502020204030204" pitchFamily="34" charset="0"/>
              </a:rPr>
              <a:t>Kharadze</a:t>
            </a:r>
            <a:r>
              <a:rPr lang="en-US" sz="2800" i="1" dirty="0">
                <a:solidFill>
                  <a:schemeClr val="accent1">
                    <a:lumMod val="75000"/>
                  </a:schemeClr>
                </a:solidFill>
                <a:latin typeface="Calibri" panose="020F0502020204030204" pitchFamily="34" charset="0"/>
              </a:rPr>
              <a:t> Georgian National Astrophysical Observatory</a:t>
            </a:r>
          </a:p>
        </p:txBody>
      </p:sp>
      <p:sp>
        <p:nvSpPr>
          <p:cNvPr id="7" name="TextBox 6"/>
          <p:cNvSpPr txBox="1"/>
          <p:nvPr/>
        </p:nvSpPr>
        <p:spPr>
          <a:xfrm>
            <a:off x="12700" y="6598823"/>
            <a:ext cx="14401800" cy="602077"/>
          </a:xfrm>
          <a:prstGeom prst="rect">
            <a:avLst/>
          </a:prstGeom>
          <a:noFill/>
        </p:spPr>
        <p:txBody>
          <a:bodyPr wrap="square" rtlCol="0">
            <a:noAutofit/>
          </a:bodyPr>
          <a:lstStyle/>
          <a:p>
            <a:endParaRPr lang="en-US" sz="2400" dirty="0">
              <a:solidFill>
                <a:schemeClr val="tx1">
                  <a:lumMod val="50000"/>
                  <a:lumOff val="50000"/>
                </a:schemeClr>
              </a:solidFill>
              <a:latin typeface="+mj-lt"/>
              <a:ea typeface="Verdana" panose="020B0604030504040204" pitchFamily="34" charset="0"/>
              <a:cs typeface="FiraGO ExtraBold" charset="0"/>
            </a:endParaRP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1131411" y="1238250"/>
            <a:ext cx="2053883" cy="1828800"/>
          </a:xfrm>
          <a:prstGeom prst="rect">
            <a:avLst/>
          </a:prstGeom>
          <a:noFill/>
          <a:ln>
            <a:noFill/>
          </a:ln>
        </p:spPr>
      </p:pic>
      <p:pic>
        <p:nvPicPr>
          <p:cNvPr id="3" name="Picture 2">
            <a:extLst>
              <a:ext uri="{FF2B5EF4-FFF2-40B4-BE49-F238E27FC236}">
                <a16:creationId xmlns:a16="http://schemas.microsoft.com/office/drawing/2014/main" id="{2F0316F6-4E23-726C-BF06-C5C7FD3DB789}"/>
              </a:ext>
            </a:extLst>
          </p:cNvPr>
          <p:cNvPicPr>
            <a:picLocks noChangeAspect="1"/>
          </p:cNvPicPr>
          <p:nvPr/>
        </p:nvPicPr>
        <p:blipFill>
          <a:blip r:embed="rId6"/>
          <a:stretch>
            <a:fillRect/>
          </a:stretch>
        </p:blipFill>
        <p:spPr>
          <a:xfrm>
            <a:off x="11412052" y="1341769"/>
            <a:ext cx="1908499" cy="1621761"/>
          </a:xfrm>
          <a:prstGeom prst="rect">
            <a:avLst/>
          </a:prstGeom>
        </p:spPr>
      </p:pic>
    </p:spTree>
    <p:extLst>
      <p:ext uri="{BB962C8B-B14F-4D97-AF65-F5344CB8AC3E}">
        <p14:creationId xmlns:p14="http://schemas.microsoft.com/office/powerpoint/2010/main" val="2123776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Kinetic Closure Models: </a:t>
            </a:r>
            <a:r>
              <a:rPr lang="en-US" sz="4400" b="1" dirty="0" err="1">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Adiabatics</a:t>
            </a:r>
            <a:endPar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endParaRP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sp>
        <p:nvSpPr>
          <p:cNvPr id="2" name="Content Placeholder 2">
            <a:extLst>
              <a:ext uri="{FF2B5EF4-FFF2-40B4-BE49-F238E27FC236}">
                <a16:creationId xmlns:a16="http://schemas.microsoft.com/office/drawing/2014/main" id="{34C51DC1-4D0B-2B69-E5E2-97208814DFE4}"/>
              </a:ext>
            </a:extLst>
          </p:cNvPr>
          <p:cNvSpPr txBox="1">
            <a:spLocks/>
          </p:cNvSpPr>
          <p:nvPr/>
        </p:nvSpPr>
        <p:spPr>
          <a:xfrm>
            <a:off x="419099" y="1426795"/>
            <a:ext cx="13487401" cy="5069255"/>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940" kern="0" dirty="0">
                <a:solidFill>
                  <a:srgbClr val="0000FF"/>
                </a:solidFill>
                <a:effectLst>
                  <a:outerShdw blurRad="38100" dist="38100" dir="2700000" algn="tl">
                    <a:srgbClr val="000000">
                      <a:alpha val="43137"/>
                    </a:srgbClr>
                  </a:outerShdw>
                </a:effectLst>
              </a:rPr>
              <a:t> Isotropic “one fluid” MHD</a:t>
            </a:r>
          </a:p>
          <a:p>
            <a:endParaRPr lang="en-US" sz="2100" kern="0" dirty="0">
              <a:solidFill>
                <a:sysClr val="windowText" lastClr="000000"/>
              </a:solidFill>
            </a:endParaRPr>
          </a:p>
          <a:p>
            <a:r>
              <a:rPr lang="en-US" sz="2940" kern="0" dirty="0">
                <a:solidFill>
                  <a:sysClr val="windowText" lastClr="000000"/>
                </a:solidFill>
              </a:rPr>
              <a:t> Equation of State:</a:t>
            </a:r>
          </a:p>
          <a:p>
            <a:endParaRPr lang="en-US" sz="2520" kern="0" dirty="0">
              <a:solidFill>
                <a:sysClr val="windowText" lastClr="000000"/>
              </a:solidFill>
            </a:endParaRPr>
          </a:p>
          <a:p>
            <a:r>
              <a:rPr lang="en-US" sz="2940" kern="0" dirty="0">
                <a:solidFill>
                  <a:srgbClr val="0000FF"/>
                </a:solidFill>
                <a:effectLst>
                  <a:outerShdw blurRad="38100" dist="38100" dir="2700000" algn="tl">
                    <a:srgbClr val="000000">
                      <a:alpha val="43137"/>
                    </a:srgbClr>
                  </a:outerShdw>
                </a:effectLst>
              </a:rPr>
              <a:t> CGL (Chew Goldberger Low) MHD</a:t>
            </a:r>
          </a:p>
          <a:p>
            <a:endParaRPr lang="en-US" sz="2100" kern="0" dirty="0">
              <a:solidFill>
                <a:srgbClr val="0000FF"/>
              </a:solidFill>
            </a:endParaRPr>
          </a:p>
          <a:p>
            <a:r>
              <a:rPr lang="en-US" sz="2940" kern="0" dirty="0">
                <a:solidFill>
                  <a:sysClr val="windowText" lastClr="000000"/>
                </a:solidFill>
              </a:rPr>
              <a:t> “double adiabatic” </a:t>
            </a:r>
          </a:p>
          <a:p>
            <a:r>
              <a:rPr lang="en-US" sz="2940" kern="0" dirty="0">
                <a:solidFill>
                  <a:sysClr val="windowText" lastClr="000000"/>
                </a:solidFill>
              </a:rPr>
              <a:t> state </a:t>
            </a:r>
            <a:r>
              <a:rPr lang="en-US" altLang="en-US" sz="2940" kern="0" dirty="0">
                <a:solidFill>
                  <a:sysClr val="windowText" lastClr="000000"/>
                </a:solidFill>
              </a:rPr>
              <a:t>(P</a:t>
            </a:r>
            <a:r>
              <a:rPr lang="en-US" altLang="en-US" sz="2940" kern="0" baseline="-25000" dirty="0">
                <a:solidFill>
                  <a:sysClr val="windowText" lastClr="000000"/>
                </a:solidFill>
              </a:rPr>
              <a:t>||</a:t>
            </a:r>
            <a:r>
              <a:rPr lang="en-US" altLang="en-US" sz="2940" kern="0" dirty="0">
                <a:solidFill>
                  <a:sysClr val="windowText" lastClr="000000"/>
                </a:solidFill>
              </a:rPr>
              <a:t>, P</a:t>
            </a:r>
            <a:r>
              <a:rPr lang="en-US" altLang="en-US" sz="2940" kern="0" baseline="-25000" dirty="0">
                <a:solidFill>
                  <a:sysClr val="windowText" lastClr="000000"/>
                </a:solidFill>
              </a:rPr>
              <a:t>┴</a:t>
            </a:r>
            <a:r>
              <a:rPr lang="en-US" altLang="en-US" sz="2940" kern="0" dirty="0">
                <a:solidFill>
                  <a:sysClr val="windowText" lastClr="000000"/>
                </a:solidFill>
              </a:rPr>
              <a:t>):</a:t>
            </a:r>
          </a:p>
          <a:p>
            <a:r>
              <a:rPr lang="en-US" altLang="en-US" sz="2520" i="1" kern="0" dirty="0">
                <a:solidFill>
                  <a:sysClr val="windowText" lastClr="000000"/>
                </a:solidFill>
              </a:rPr>
              <a:t> </a:t>
            </a:r>
            <a:r>
              <a:rPr lang="en-US" altLang="en-US" sz="2520" i="1" kern="0" dirty="0">
                <a:solidFill>
                  <a:srgbClr val="FF0000"/>
                </a:solidFill>
              </a:rPr>
              <a:t>Neglecting heat fluxes </a:t>
            </a:r>
          </a:p>
          <a:p>
            <a:r>
              <a:rPr lang="en-US" altLang="en-US" sz="2520" i="1" kern="0" dirty="0">
                <a:solidFill>
                  <a:sysClr val="windowText" lastClr="000000"/>
                </a:solidFill>
              </a:rPr>
              <a:t> (high freq. processes)</a:t>
            </a:r>
          </a:p>
          <a:p>
            <a:endParaRPr lang="en-US" sz="2520" i="1" kern="0" dirty="0">
              <a:solidFill>
                <a:sysClr val="windowText" lastClr="000000"/>
              </a:solidFill>
            </a:endParaRPr>
          </a:p>
          <a:p>
            <a:pPr algn="ctr"/>
            <a:r>
              <a:rPr lang="en-US" sz="2520" kern="0" dirty="0">
                <a:solidFill>
                  <a:sysClr val="windowText" lastClr="000000"/>
                </a:solidFill>
              </a:rPr>
              <a:t>MHD waves + micro physics (Mirror and Fire-hose instabilities)</a:t>
            </a:r>
          </a:p>
        </p:txBody>
      </p:sp>
      <p:graphicFrame>
        <p:nvGraphicFramePr>
          <p:cNvPr id="3" name="Object 2">
            <a:extLst>
              <a:ext uri="{FF2B5EF4-FFF2-40B4-BE49-F238E27FC236}">
                <a16:creationId xmlns:a16="http://schemas.microsoft.com/office/drawing/2014/main" id="{20840D6C-A0D6-D509-B37F-CC33C77D5FB2}"/>
              </a:ext>
            </a:extLst>
          </p:cNvPr>
          <p:cNvGraphicFramePr>
            <a:graphicFrameLocks noChangeAspect="1"/>
          </p:cNvGraphicFramePr>
          <p:nvPr/>
        </p:nvGraphicFramePr>
        <p:xfrm>
          <a:off x="6880860" y="1360170"/>
          <a:ext cx="1985249" cy="1168480"/>
        </p:xfrm>
        <a:graphic>
          <a:graphicData uri="http://schemas.openxmlformats.org/presentationml/2006/ole">
            <mc:AlternateContent xmlns:mc="http://schemas.openxmlformats.org/markup-compatibility/2006">
              <mc:Choice xmlns:v="urn:schemas-microsoft-com:vml" Requires="v">
                <p:oleObj name="Equation" r:id="rId6" imgW="787320" imgH="457200" progId="Equation.3">
                  <p:embed/>
                </p:oleObj>
              </mc:Choice>
              <mc:Fallback>
                <p:oleObj name="Equation" r:id="rId6" imgW="787320" imgH="457200" progId="Equation.3">
                  <p:embed/>
                  <p:pic>
                    <p:nvPicPr>
                      <p:cNvPr id="6" name="Object 5"/>
                      <p:cNvPicPr>
                        <a:picLocks noChangeAspect="1" noChangeArrowheads="1"/>
                      </p:cNvPicPr>
                      <p:nvPr/>
                    </p:nvPicPr>
                    <p:blipFill>
                      <a:blip r:embed="rId7"/>
                      <a:srcRect/>
                      <a:stretch>
                        <a:fillRect/>
                      </a:stretch>
                    </p:blipFill>
                    <p:spPr bwMode="auto">
                      <a:xfrm>
                        <a:off x="6880860" y="1360170"/>
                        <a:ext cx="1985249" cy="1168480"/>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61452848-928C-5B58-1E8F-A752D1DEC652}"/>
              </a:ext>
            </a:extLst>
          </p:cNvPr>
          <p:cNvGraphicFramePr>
            <a:graphicFrameLocks noChangeAspect="1"/>
          </p:cNvGraphicFramePr>
          <p:nvPr/>
        </p:nvGraphicFramePr>
        <p:xfrm>
          <a:off x="6960871" y="3280410"/>
          <a:ext cx="2183606" cy="2386965"/>
        </p:xfrm>
        <a:graphic>
          <a:graphicData uri="http://schemas.openxmlformats.org/presentationml/2006/ole">
            <mc:AlternateContent xmlns:mc="http://schemas.openxmlformats.org/markup-compatibility/2006">
              <mc:Choice xmlns:v="urn:schemas-microsoft-com:vml" Requires="v">
                <p:oleObj name="Equation" r:id="rId8" imgW="901440" imgH="990360" progId="Equation.3">
                  <p:embed/>
                </p:oleObj>
              </mc:Choice>
              <mc:Fallback>
                <p:oleObj name="Equation" r:id="rId8" imgW="901440" imgH="990360" progId="Equation.3">
                  <p:embed/>
                  <p:pic>
                    <p:nvPicPr>
                      <p:cNvPr id="7" name="Object 6"/>
                      <p:cNvPicPr>
                        <a:picLocks noChangeAspect="1" noChangeArrowheads="1"/>
                      </p:cNvPicPr>
                      <p:nvPr/>
                    </p:nvPicPr>
                    <p:blipFill>
                      <a:blip r:embed="rId9"/>
                      <a:srcRect/>
                      <a:stretch>
                        <a:fillRect/>
                      </a:stretch>
                    </p:blipFill>
                    <p:spPr bwMode="auto">
                      <a:xfrm>
                        <a:off x="6960871" y="3280410"/>
                        <a:ext cx="2183606" cy="2386965"/>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10" name="Object 9">
                <a:extLst>
                  <a:ext uri="{FF2B5EF4-FFF2-40B4-BE49-F238E27FC236}">
                    <a16:creationId xmlns:a16="http://schemas.microsoft.com/office/drawing/2014/main" id="{14458EF5-F1AD-434E-D819-F54679B49253}"/>
                  </a:ext>
                </a:extLst>
              </p:cNvPr>
              <p:cNvSpPr txBox="1"/>
              <p:nvPr/>
            </p:nvSpPr>
            <p:spPr bwMode="auto">
              <a:xfrm>
                <a:off x="11315700" y="1563410"/>
                <a:ext cx="1733550" cy="7620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ru-RU" sz="3200" i="1" smtClean="0">
                          <a:solidFill>
                            <a:srgbClr val="000000"/>
                          </a:solidFill>
                          <a:latin typeface="Cambria Math" panose="02040503050406030204" pitchFamily="18" charset="0"/>
                        </a:rPr>
                        <m:t>𝑃</m:t>
                      </m:r>
                      <m:r>
                        <a:rPr lang="en-US" sz="3200" b="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𝐶</m:t>
                      </m:r>
                      <m:sSup>
                        <m:sSupPr>
                          <m:ctrlPr>
                            <a:rPr lang="ru-RU" sz="3200" i="1">
                              <a:solidFill>
                                <a:srgbClr val="000000"/>
                              </a:solidFill>
                              <a:latin typeface="Cambria Math" panose="02040503050406030204" pitchFamily="18" charset="0"/>
                            </a:rPr>
                          </m:ctrlPr>
                        </m:sSupPr>
                        <m:e>
                          <m:r>
                            <a:rPr lang="ru-RU" sz="3200" i="1">
                              <a:solidFill>
                                <a:srgbClr val="000000"/>
                              </a:solidFill>
                              <a:latin typeface="Cambria Math" panose="02040503050406030204" pitchFamily="18" charset="0"/>
                            </a:rPr>
                            <m:t>𝜌</m:t>
                          </m:r>
                        </m:e>
                        <m:sup>
                          <m:r>
                            <a:rPr lang="ru-RU" sz="3200" i="1">
                              <a:solidFill>
                                <a:srgbClr val="000000"/>
                              </a:solidFill>
                              <a:latin typeface="Cambria Math" panose="02040503050406030204" pitchFamily="18" charset="0"/>
                            </a:rPr>
                            <m:t>𝛾</m:t>
                          </m:r>
                        </m:sup>
                      </m:sSup>
                    </m:oMath>
                  </m:oMathPara>
                </a14:m>
                <a:endParaRPr lang="ru-RU" dirty="0"/>
              </a:p>
            </p:txBody>
          </p:sp>
        </mc:Choice>
        <mc:Fallback xmlns="">
          <p:sp>
            <p:nvSpPr>
              <p:cNvPr id="10" name="Object 9">
                <a:extLst>
                  <a:ext uri="{FF2B5EF4-FFF2-40B4-BE49-F238E27FC236}">
                    <a16:creationId xmlns:a16="http://schemas.microsoft.com/office/drawing/2014/main" id="{14458EF5-F1AD-434E-D819-F54679B49253}"/>
                  </a:ext>
                </a:extLst>
              </p:cNvPr>
              <p:cNvSpPr txBox="1">
                <a:spLocks noRot="1" noChangeAspect="1" noMove="1" noResize="1" noEditPoints="1" noAdjustHandles="1" noChangeArrowheads="1" noChangeShapeType="1" noTextEdit="1"/>
              </p:cNvSpPr>
              <p:nvPr/>
            </p:nvSpPr>
            <p:spPr bwMode="auto">
              <a:xfrm>
                <a:off x="11315700" y="1563410"/>
                <a:ext cx="1733550" cy="762000"/>
              </a:xfrm>
              <a:prstGeom prst="rect">
                <a:avLst/>
              </a:prstGeom>
              <a:blipFill>
                <a:blip r:embed="rId10"/>
                <a:stretch>
                  <a:fillRect/>
                </a:stretch>
              </a:blipFill>
              <a:ln>
                <a:noFill/>
              </a:ln>
            </p:spPr>
            <p:txBody>
              <a:bodyPr/>
              <a:lstStyle/>
              <a:p>
                <a:r>
                  <a:rPr lang="ru-RU">
                    <a:noFill/>
                  </a:rPr>
                  <a:t> </a:t>
                </a:r>
              </a:p>
            </p:txBody>
          </p:sp>
        </mc:Fallback>
      </mc:AlternateContent>
      <p:sp>
        <p:nvSpPr>
          <p:cNvPr id="9" name="Oval 8">
            <a:extLst>
              <a:ext uri="{FF2B5EF4-FFF2-40B4-BE49-F238E27FC236}">
                <a16:creationId xmlns:a16="http://schemas.microsoft.com/office/drawing/2014/main" id="{3A63B32A-0048-2F11-AF4E-0C6CFEEFA38A}"/>
              </a:ext>
            </a:extLst>
          </p:cNvPr>
          <p:cNvSpPr/>
          <p:nvPr/>
        </p:nvSpPr>
        <p:spPr>
          <a:xfrm>
            <a:off x="11010900" y="1162050"/>
            <a:ext cx="2286000" cy="13666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3202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Kinetic Closure Models: Anisotropic Viscosity</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sp>
        <p:nvSpPr>
          <p:cNvPr id="2" name="Content Placeholder 2">
            <a:extLst>
              <a:ext uri="{FF2B5EF4-FFF2-40B4-BE49-F238E27FC236}">
                <a16:creationId xmlns:a16="http://schemas.microsoft.com/office/drawing/2014/main" id="{6C1FFCF4-2B45-B418-D6E4-8BE9B48AC47D}"/>
              </a:ext>
            </a:extLst>
          </p:cNvPr>
          <p:cNvSpPr txBox="1">
            <a:spLocks/>
          </p:cNvSpPr>
          <p:nvPr/>
        </p:nvSpPr>
        <p:spPr>
          <a:xfrm>
            <a:off x="495300" y="1543049"/>
            <a:ext cx="13487400" cy="4876801"/>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940" kern="0" dirty="0">
                <a:solidFill>
                  <a:srgbClr val="0000FF"/>
                </a:solidFill>
                <a:effectLst>
                  <a:outerShdw blurRad="38100" dist="38100" dir="2700000" algn="tl">
                    <a:srgbClr val="000000">
                      <a:alpha val="43137"/>
                    </a:srgbClr>
                  </a:outerShdw>
                </a:effectLst>
              </a:rPr>
              <a:t> Anisotropic viscosity MHD (</a:t>
            </a:r>
            <a:r>
              <a:rPr lang="en-US" sz="2940" kern="0" dirty="0" err="1">
                <a:solidFill>
                  <a:srgbClr val="0000FF"/>
                </a:solidFill>
                <a:effectLst>
                  <a:outerShdw blurRad="38100" dist="38100" dir="2700000" algn="tl">
                    <a:srgbClr val="000000">
                      <a:alpha val="43137"/>
                    </a:srgbClr>
                  </a:outerShdw>
                </a:effectLst>
              </a:rPr>
              <a:t>Braginskii</a:t>
            </a:r>
            <a:r>
              <a:rPr lang="en-US" sz="2940" kern="0" dirty="0">
                <a:solidFill>
                  <a:srgbClr val="0000FF"/>
                </a:solidFill>
                <a:effectLst>
                  <a:outerShdw blurRad="38100" dist="38100" dir="2700000" algn="tl">
                    <a:srgbClr val="000000">
                      <a:alpha val="43137"/>
                    </a:srgbClr>
                  </a:outerShdw>
                </a:effectLst>
              </a:rPr>
              <a:t> MHD)</a:t>
            </a:r>
          </a:p>
          <a:p>
            <a:r>
              <a:rPr lang="en-US" sz="2940" kern="0" dirty="0">
                <a:solidFill>
                  <a:sysClr val="windowText" lastClr="000000"/>
                </a:solidFill>
              </a:rPr>
              <a:t> </a:t>
            </a:r>
            <a:r>
              <a:rPr lang="en-US" sz="2520" kern="0" dirty="0">
                <a:solidFill>
                  <a:sysClr val="windowText" lastClr="000000"/>
                </a:solidFill>
              </a:rPr>
              <a:t>(</a:t>
            </a:r>
            <a:r>
              <a:rPr lang="en-US" sz="2520" kern="0" dirty="0" err="1">
                <a:solidFill>
                  <a:sysClr val="windowText" lastClr="000000"/>
                </a:solidFill>
              </a:rPr>
              <a:t>Braginskii</a:t>
            </a:r>
            <a:r>
              <a:rPr lang="en-US" sz="2520" kern="0" dirty="0">
                <a:solidFill>
                  <a:sysClr val="windowText" lastClr="000000"/>
                </a:solidFill>
              </a:rPr>
              <a:t> 1965, Hollweg 1985)</a:t>
            </a:r>
          </a:p>
          <a:p>
            <a:endParaRPr lang="en-US" sz="2940" kern="0" dirty="0">
              <a:solidFill>
                <a:sysClr val="windowText" lastClr="000000"/>
              </a:solidFill>
            </a:endParaRPr>
          </a:p>
          <a:p>
            <a:endParaRPr lang="en-US" sz="2940" kern="0" dirty="0">
              <a:solidFill>
                <a:sysClr val="windowText" lastClr="000000"/>
              </a:solidFill>
            </a:endParaRPr>
          </a:p>
          <a:p>
            <a:endParaRPr lang="en-US" sz="2940" kern="0" dirty="0">
              <a:solidFill>
                <a:sysClr val="windowText" lastClr="000000"/>
              </a:solidFill>
            </a:endParaRPr>
          </a:p>
          <a:p>
            <a:endParaRPr lang="en-US" sz="2940" kern="0" dirty="0">
              <a:solidFill>
                <a:sysClr val="windowText" lastClr="000000"/>
              </a:solidFill>
            </a:endParaRPr>
          </a:p>
          <a:p>
            <a:endParaRPr lang="en-US" sz="2940" kern="0" dirty="0">
              <a:solidFill>
                <a:sysClr val="windowText" lastClr="000000"/>
              </a:solidFill>
            </a:endParaRPr>
          </a:p>
          <a:p>
            <a:endParaRPr lang="en-US" sz="2940" kern="0" dirty="0">
              <a:solidFill>
                <a:sysClr val="windowText" lastClr="000000"/>
              </a:solidFill>
            </a:endParaRPr>
          </a:p>
          <a:p>
            <a:r>
              <a:rPr lang="en-US" sz="2940" kern="0" dirty="0">
                <a:solidFill>
                  <a:sysClr val="windowText" lastClr="000000"/>
                </a:solidFill>
                <a:latin typeface="Symbol" panose="05050102010706020507" pitchFamily="18" charset="2"/>
              </a:rPr>
              <a:t> n</a:t>
            </a:r>
            <a:r>
              <a:rPr lang="en-US" sz="2940" kern="0" dirty="0">
                <a:solidFill>
                  <a:sysClr val="windowText" lastClr="000000"/>
                </a:solidFill>
              </a:rPr>
              <a:t> – viscosity parameter</a:t>
            </a:r>
          </a:p>
          <a:p>
            <a:r>
              <a:rPr lang="en-US" sz="2940" kern="0" dirty="0">
                <a:solidFill>
                  <a:sysClr val="windowText" lastClr="000000"/>
                </a:solidFill>
              </a:rPr>
              <a:t> Local (viscous) properties of anisotropic plasmas</a:t>
            </a:r>
          </a:p>
        </p:txBody>
      </p:sp>
      <p:graphicFrame>
        <p:nvGraphicFramePr>
          <p:cNvPr id="3" name="Object 2">
            <a:extLst>
              <a:ext uri="{FF2B5EF4-FFF2-40B4-BE49-F238E27FC236}">
                <a16:creationId xmlns:a16="http://schemas.microsoft.com/office/drawing/2014/main" id="{000A18A7-40AB-D3CB-0B7F-359CA9E981B9}"/>
              </a:ext>
            </a:extLst>
          </p:cNvPr>
          <p:cNvGraphicFramePr>
            <a:graphicFrameLocks noChangeAspect="1"/>
          </p:cNvGraphicFramePr>
          <p:nvPr>
            <p:extLst>
              <p:ext uri="{D42A27DB-BD31-4B8C-83A1-F6EECF244321}">
                <p14:modId xmlns:p14="http://schemas.microsoft.com/office/powerpoint/2010/main" val="2335878244"/>
              </p:ext>
            </p:extLst>
          </p:nvPr>
        </p:nvGraphicFramePr>
        <p:xfrm>
          <a:off x="5154810" y="2533650"/>
          <a:ext cx="4092179" cy="2386965"/>
        </p:xfrm>
        <a:graphic>
          <a:graphicData uri="http://schemas.openxmlformats.org/presentationml/2006/ole">
            <mc:AlternateContent xmlns:mc="http://schemas.openxmlformats.org/markup-compatibility/2006">
              <mc:Choice xmlns:v="urn:schemas-microsoft-com:vml" Requires="v">
                <p:oleObj name="Equation" r:id="rId6" imgW="1688760" imgH="990360" progId="Equation.3">
                  <p:embed/>
                </p:oleObj>
              </mc:Choice>
              <mc:Fallback>
                <p:oleObj name="Equation" r:id="rId6" imgW="1688760" imgH="990360" progId="Equation.3">
                  <p:embed/>
                  <p:pic>
                    <p:nvPicPr>
                      <p:cNvPr id="6" name="Object 5"/>
                      <p:cNvPicPr>
                        <a:picLocks noChangeAspect="1" noChangeArrowheads="1"/>
                      </p:cNvPicPr>
                      <p:nvPr/>
                    </p:nvPicPr>
                    <p:blipFill>
                      <a:blip r:embed="rId7"/>
                      <a:srcRect/>
                      <a:stretch>
                        <a:fillRect/>
                      </a:stretch>
                    </p:blipFill>
                    <p:spPr bwMode="auto">
                      <a:xfrm>
                        <a:off x="5154810" y="2533650"/>
                        <a:ext cx="4092179" cy="238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a:extLst>
              <a:ext uri="{FF2B5EF4-FFF2-40B4-BE49-F238E27FC236}">
                <a16:creationId xmlns:a16="http://schemas.microsoft.com/office/drawing/2014/main" id="{AFD5DBD6-6611-DD69-C5E0-BE0978A1F8C8}"/>
              </a:ext>
            </a:extLst>
          </p:cNvPr>
          <p:cNvSpPr/>
          <p:nvPr/>
        </p:nvSpPr>
        <p:spPr>
          <a:xfrm>
            <a:off x="7124700" y="2457450"/>
            <a:ext cx="2438400" cy="2743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06694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Closure Models: Heat Fluxes</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sp>
        <p:nvSpPr>
          <p:cNvPr id="2" name="Content Placeholder 2">
            <a:extLst>
              <a:ext uri="{FF2B5EF4-FFF2-40B4-BE49-F238E27FC236}">
                <a16:creationId xmlns:a16="http://schemas.microsoft.com/office/drawing/2014/main" id="{F17B6A83-2CD6-0FE4-55D8-9480626C265F}"/>
              </a:ext>
            </a:extLst>
          </p:cNvPr>
          <p:cNvSpPr txBox="1">
            <a:spLocks/>
          </p:cNvSpPr>
          <p:nvPr/>
        </p:nvSpPr>
        <p:spPr>
          <a:xfrm>
            <a:off x="419100" y="1085850"/>
            <a:ext cx="13639800" cy="5512972"/>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520" kern="0" dirty="0">
                <a:solidFill>
                  <a:sysClr val="windowText" lastClr="000000"/>
                </a:solidFill>
              </a:rPr>
              <a:t>	    (</a:t>
            </a:r>
            <a:r>
              <a:rPr lang="en-US" sz="2520" kern="0" dirty="0" err="1">
                <a:solidFill>
                  <a:sysClr val="windowText" lastClr="000000"/>
                </a:solidFill>
              </a:rPr>
              <a:t>Oraevski</a:t>
            </a:r>
            <a:r>
              <a:rPr lang="en-US" sz="2520" kern="0" dirty="0">
                <a:solidFill>
                  <a:sysClr val="windowText" lastClr="000000"/>
                </a:solidFill>
              </a:rPr>
              <a:t> et al. 1968, Ramos 2003)</a:t>
            </a:r>
          </a:p>
          <a:p>
            <a:endParaRPr lang="en-US" sz="2520" kern="0" dirty="0">
              <a:solidFill>
                <a:sysClr val="windowText" lastClr="000000"/>
              </a:solidFill>
            </a:endParaRPr>
          </a:p>
          <a:p>
            <a:endParaRPr lang="en-US" sz="2520" kern="0" dirty="0">
              <a:solidFill>
                <a:sysClr val="windowText" lastClr="000000"/>
              </a:solidFill>
            </a:endParaRPr>
          </a:p>
          <a:p>
            <a:endParaRPr lang="en-US" sz="2520" kern="0" dirty="0">
              <a:solidFill>
                <a:sysClr val="windowText" lastClr="000000"/>
              </a:solidFill>
            </a:endParaRPr>
          </a:p>
          <a:p>
            <a:endParaRPr lang="en-US" sz="2520" kern="0" dirty="0">
              <a:solidFill>
                <a:sysClr val="windowText" lastClr="000000"/>
              </a:solidFill>
            </a:endParaRPr>
          </a:p>
          <a:p>
            <a:endParaRPr lang="en-US" sz="2520" kern="0" dirty="0">
              <a:solidFill>
                <a:sysClr val="windowText" lastClr="000000"/>
              </a:solidFill>
            </a:endParaRPr>
          </a:p>
          <a:p>
            <a:endParaRPr lang="en-US" sz="2520" kern="0" dirty="0">
              <a:solidFill>
                <a:sysClr val="windowText" lastClr="000000"/>
              </a:solidFill>
            </a:endParaRPr>
          </a:p>
          <a:p>
            <a:endParaRPr lang="en-US" sz="2520" kern="0" dirty="0">
              <a:solidFill>
                <a:sysClr val="windowText" lastClr="000000"/>
              </a:solidFill>
            </a:endParaRPr>
          </a:p>
          <a:p>
            <a:endParaRPr lang="en-US" sz="2520" kern="0" dirty="0">
              <a:solidFill>
                <a:sysClr val="windowText" lastClr="000000"/>
              </a:solidFill>
            </a:endParaRPr>
          </a:p>
          <a:p>
            <a:r>
              <a:rPr lang="en-US" sz="2520" kern="0" dirty="0">
                <a:solidFill>
                  <a:sysClr val="windowText" lastClr="000000"/>
                </a:solidFill>
              </a:rPr>
              <a:t>“Heat Fluxes”: S</a:t>
            </a:r>
          </a:p>
          <a:p>
            <a:endParaRPr lang="en-US" sz="2520" kern="0" dirty="0">
              <a:solidFill>
                <a:sysClr val="windowText" lastClr="000000"/>
              </a:solidFill>
            </a:endParaRPr>
          </a:p>
          <a:p>
            <a:r>
              <a:rPr lang="en-US" sz="2800" kern="0" dirty="0">
                <a:solidFill>
                  <a:srgbClr val="FF0000"/>
                </a:solidFill>
              </a:rPr>
              <a:t>4</a:t>
            </a:r>
            <a:r>
              <a:rPr lang="en-US" sz="2800" kern="0" baseline="30000" dirty="0">
                <a:solidFill>
                  <a:srgbClr val="FF0000"/>
                </a:solidFill>
              </a:rPr>
              <a:t>th</a:t>
            </a:r>
            <a:r>
              <a:rPr lang="en-US" sz="2800" kern="0" dirty="0">
                <a:solidFill>
                  <a:srgbClr val="FF0000"/>
                </a:solidFill>
              </a:rPr>
              <a:t> order “Equation of State”</a:t>
            </a:r>
          </a:p>
          <a:p>
            <a:endParaRPr lang="en-US" sz="2940" kern="0" dirty="0">
              <a:solidFill>
                <a:sysClr val="windowText" lastClr="000000"/>
              </a:solidFill>
            </a:endParaRPr>
          </a:p>
          <a:p>
            <a:endParaRPr lang="en-US" sz="2940" kern="0" dirty="0">
              <a:solidFill>
                <a:sysClr val="windowText" lastClr="000000"/>
              </a:solidFill>
            </a:endParaRPr>
          </a:p>
          <a:p>
            <a:endParaRPr lang="en-US" sz="2940" kern="0" dirty="0">
              <a:solidFill>
                <a:sysClr val="windowText" lastClr="000000"/>
              </a:solidFill>
            </a:endParaRPr>
          </a:p>
        </p:txBody>
      </p:sp>
      <p:graphicFrame>
        <p:nvGraphicFramePr>
          <p:cNvPr id="3" name="Object 2">
            <a:extLst>
              <a:ext uri="{FF2B5EF4-FFF2-40B4-BE49-F238E27FC236}">
                <a16:creationId xmlns:a16="http://schemas.microsoft.com/office/drawing/2014/main" id="{261774C2-8EF0-D8EC-C5B5-67F4577B0CB6}"/>
              </a:ext>
            </a:extLst>
          </p:cNvPr>
          <p:cNvGraphicFramePr>
            <a:graphicFrameLocks noChangeAspect="1"/>
          </p:cNvGraphicFramePr>
          <p:nvPr>
            <p:extLst>
              <p:ext uri="{D42A27DB-BD31-4B8C-83A1-F6EECF244321}">
                <p14:modId xmlns:p14="http://schemas.microsoft.com/office/powerpoint/2010/main" val="2556751747"/>
              </p:ext>
            </p:extLst>
          </p:nvPr>
        </p:nvGraphicFramePr>
        <p:xfrm>
          <a:off x="7342346" y="4430554"/>
          <a:ext cx="2455307" cy="1010126"/>
        </p:xfrm>
        <a:graphic>
          <a:graphicData uri="http://schemas.openxmlformats.org/presentationml/2006/ole">
            <mc:AlternateContent xmlns:mc="http://schemas.openxmlformats.org/markup-compatibility/2006">
              <mc:Choice xmlns:v="urn:schemas-microsoft-com:vml" Requires="v">
                <p:oleObj name="Equation" r:id="rId6" imgW="1130040" imgH="457200" progId="Equation.3">
                  <p:embed/>
                </p:oleObj>
              </mc:Choice>
              <mc:Fallback>
                <p:oleObj name="Equation" r:id="rId6" imgW="1130040" imgH="457200" progId="Equation.3">
                  <p:embed/>
                  <p:pic>
                    <p:nvPicPr>
                      <p:cNvPr id="6" name="Object 5"/>
                      <p:cNvPicPr>
                        <a:picLocks noChangeAspect="1" noChangeArrowheads="1"/>
                      </p:cNvPicPr>
                      <p:nvPr/>
                    </p:nvPicPr>
                    <p:blipFill>
                      <a:blip r:embed="rId7"/>
                      <a:srcRect/>
                      <a:stretch>
                        <a:fillRect/>
                      </a:stretch>
                    </p:blipFill>
                    <p:spPr bwMode="auto">
                      <a:xfrm>
                        <a:off x="7342346" y="4430554"/>
                        <a:ext cx="2455307" cy="1010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F3197501-4A8E-A3D8-8F85-4979D34121F4}"/>
              </a:ext>
            </a:extLst>
          </p:cNvPr>
          <p:cNvGraphicFramePr>
            <a:graphicFrameLocks noChangeAspect="1"/>
          </p:cNvGraphicFramePr>
          <p:nvPr>
            <p:extLst>
              <p:ext uri="{D42A27DB-BD31-4B8C-83A1-F6EECF244321}">
                <p14:modId xmlns:p14="http://schemas.microsoft.com/office/powerpoint/2010/main" val="3947052914"/>
              </p:ext>
            </p:extLst>
          </p:nvPr>
        </p:nvGraphicFramePr>
        <p:xfrm>
          <a:off x="2600326" y="1920240"/>
          <a:ext cx="1681877" cy="2118599"/>
        </p:xfrm>
        <a:graphic>
          <a:graphicData uri="http://schemas.openxmlformats.org/presentationml/2006/ole">
            <mc:AlternateContent xmlns:mc="http://schemas.openxmlformats.org/markup-compatibility/2006">
              <mc:Choice xmlns:v="urn:schemas-microsoft-com:vml" Requires="v">
                <p:oleObj name="Equation" r:id="rId8" imgW="787320" imgH="990360" progId="Equation.3">
                  <p:embed/>
                </p:oleObj>
              </mc:Choice>
              <mc:Fallback>
                <p:oleObj name="Equation" r:id="rId8" imgW="787320" imgH="990360" progId="Equation.3">
                  <p:embed/>
                  <p:pic>
                    <p:nvPicPr>
                      <p:cNvPr id="7" name="Object 6"/>
                      <p:cNvPicPr>
                        <a:picLocks noChangeAspect="1" noChangeArrowheads="1"/>
                      </p:cNvPicPr>
                      <p:nvPr/>
                    </p:nvPicPr>
                    <p:blipFill>
                      <a:blip r:embed="rId9"/>
                      <a:srcRect/>
                      <a:stretch>
                        <a:fillRect/>
                      </a:stretch>
                    </p:blipFill>
                    <p:spPr bwMode="auto">
                      <a:xfrm>
                        <a:off x="2600326" y="1920240"/>
                        <a:ext cx="1681877" cy="2118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a:extLst>
              <a:ext uri="{FF2B5EF4-FFF2-40B4-BE49-F238E27FC236}">
                <a16:creationId xmlns:a16="http://schemas.microsoft.com/office/drawing/2014/main" id="{A1D8421F-25BC-75A5-E354-88C9CD7D17D9}"/>
              </a:ext>
            </a:extLst>
          </p:cNvPr>
          <p:cNvGraphicFramePr>
            <a:graphicFrameLocks noChangeAspect="1"/>
          </p:cNvGraphicFramePr>
          <p:nvPr>
            <p:extLst>
              <p:ext uri="{D42A27DB-BD31-4B8C-83A1-F6EECF244321}">
                <p14:modId xmlns:p14="http://schemas.microsoft.com/office/powerpoint/2010/main" val="3471495420"/>
              </p:ext>
            </p:extLst>
          </p:nvPr>
        </p:nvGraphicFramePr>
        <p:xfrm>
          <a:off x="4378881" y="1966913"/>
          <a:ext cx="4327208" cy="1023461"/>
        </p:xfrm>
        <a:graphic>
          <a:graphicData uri="http://schemas.openxmlformats.org/presentationml/2006/ole">
            <mc:AlternateContent xmlns:mc="http://schemas.openxmlformats.org/markup-compatibility/2006">
              <mc:Choice xmlns:v="urn:schemas-microsoft-com:vml" Requires="v">
                <p:oleObj name="Equation" r:id="rId10" imgW="2057400" imgH="482400" progId="Equation.3">
                  <p:embed/>
                </p:oleObj>
              </mc:Choice>
              <mc:Fallback>
                <p:oleObj name="Equation" r:id="rId10" imgW="2057400" imgH="482400" progId="Equation.3">
                  <p:embed/>
                  <p:pic>
                    <p:nvPicPr>
                      <p:cNvPr id="8" name="Object 7"/>
                      <p:cNvPicPr>
                        <a:picLocks noChangeAspect="1" noChangeArrowheads="1"/>
                      </p:cNvPicPr>
                      <p:nvPr/>
                    </p:nvPicPr>
                    <p:blipFill>
                      <a:blip r:embed="rId11"/>
                      <a:srcRect/>
                      <a:stretch>
                        <a:fillRect/>
                      </a:stretch>
                    </p:blipFill>
                    <p:spPr bwMode="auto">
                      <a:xfrm>
                        <a:off x="4378881" y="1966913"/>
                        <a:ext cx="4327208" cy="1023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0">
            <a:extLst>
              <a:ext uri="{FF2B5EF4-FFF2-40B4-BE49-F238E27FC236}">
                <a16:creationId xmlns:a16="http://schemas.microsoft.com/office/drawing/2014/main" id="{6C2539E0-E774-0B56-68CA-C6931060B6C3}"/>
              </a:ext>
            </a:extLst>
          </p:cNvPr>
          <p:cNvGraphicFramePr>
            <a:graphicFrameLocks noChangeAspect="1"/>
          </p:cNvGraphicFramePr>
          <p:nvPr>
            <p:extLst>
              <p:ext uri="{D42A27DB-BD31-4B8C-83A1-F6EECF244321}">
                <p14:modId xmlns:p14="http://schemas.microsoft.com/office/powerpoint/2010/main" val="1629279156"/>
              </p:ext>
            </p:extLst>
          </p:nvPr>
        </p:nvGraphicFramePr>
        <p:xfrm>
          <a:off x="4422220" y="3065384"/>
          <a:ext cx="1966913" cy="898445"/>
        </p:xfrm>
        <a:graphic>
          <a:graphicData uri="http://schemas.openxmlformats.org/presentationml/2006/ole">
            <mc:AlternateContent xmlns:mc="http://schemas.openxmlformats.org/markup-compatibility/2006">
              <mc:Choice xmlns:v="urn:schemas-microsoft-com:vml" Requires="v">
                <p:oleObj name="Equation" r:id="rId12" imgW="927000" imgH="419040" progId="Equation.3">
                  <p:embed/>
                </p:oleObj>
              </mc:Choice>
              <mc:Fallback>
                <p:oleObj name="Equation" r:id="rId12" imgW="927000" imgH="419040" progId="Equation.3">
                  <p:embed/>
                  <p:pic>
                    <p:nvPicPr>
                      <p:cNvPr id="9" name="Object 8"/>
                      <p:cNvPicPr>
                        <a:picLocks noChangeAspect="1" noChangeArrowheads="1"/>
                      </p:cNvPicPr>
                      <p:nvPr/>
                    </p:nvPicPr>
                    <p:blipFill>
                      <a:blip r:embed="rId13"/>
                      <a:srcRect/>
                      <a:stretch>
                        <a:fillRect/>
                      </a:stretch>
                    </p:blipFill>
                    <p:spPr bwMode="auto">
                      <a:xfrm>
                        <a:off x="4422220" y="3065384"/>
                        <a:ext cx="1966913" cy="898445"/>
                      </a:xfrm>
                      <a:prstGeom prst="rect">
                        <a:avLst/>
                      </a:prstGeom>
                      <a:noFill/>
                      <a:ln>
                        <a:noFill/>
                      </a:ln>
                      <a:effectLst/>
                    </p:spPr>
                  </p:pic>
                </p:oleObj>
              </mc:Fallback>
            </mc:AlternateContent>
          </a:graphicData>
        </a:graphic>
      </p:graphicFrame>
      <p:graphicFrame>
        <p:nvGraphicFramePr>
          <p:cNvPr id="12" name="Object 11">
            <a:extLst>
              <a:ext uri="{FF2B5EF4-FFF2-40B4-BE49-F238E27FC236}">
                <a16:creationId xmlns:a16="http://schemas.microsoft.com/office/drawing/2014/main" id="{0ACB8F1C-E94B-8292-AD7F-4D71AABFD26C}"/>
              </a:ext>
            </a:extLst>
          </p:cNvPr>
          <p:cNvGraphicFramePr>
            <a:graphicFrameLocks noChangeAspect="1"/>
          </p:cNvGraphicFramePr>
          <p:nvPr>
            <p:extLst>
              <p:ext uri="{D42A27DB-BD31-4B8C-83A1-F6EECF244321}">
                <p14:modId xmlns:p14="http://schemas.microsoft.com/office/powerpoint/2010/main" val="2041802152"/>
              </p:ext>
            </p:extLst>
          </p:nvPr>
        </p:nvGraphicFramePr>
        <p:xfrm>
          <a:off x="5625465" y="4398883"/>
          <a:ext cx="1721882" cy="2561987"/>
        </p:xfrm>
        <a:graphic>
          <a:graphicData uri="http://schemas.openxmlformats.org/presentationml/2006/ole">
            <mc:AlternateContent xmlns:mc="http://schemas.openxmlformats.org/markup-compatibility/2006">
              <mc:Choice xmlns:v="urn:schemas-microsoft-com:vml" Requires="v">
                <p:oleObj name="Equation" r:id="rId14" imgW="812520" imgH="1218960" progId="Equation.3">
                  <p:embed/>
                </p:oleObj>
              </mc:Choice>
              <mc:Fallback>
                <p:oleObj name="Equation" r:id="rId14" imgW="812520" imgH="1218960" progId="Equation.3">
                  <p:embed/>
                  <p:pic>
                    <p:nvPicPr>
                      <p:cNvPr id="10" name="Object 9"/>
                      <p:cNvPicPr>
                        <a:picLocks noChangeAspect="1" noChangeArrowheads="1"/>
                      </p:cNvPicPr>
                      <p:nvPr/>
                    </p:nvPicPr>
                    <p:blipFill>
                      <a:blip r:embed="rId15"/>
                      <a:srcRect/>
                      <a:stretch>
                        <a:fillRect/>
                      </a:stretch>
                    </p:blipFill>
                    <p:spPr bwMode="auto">
                      <a:xfrm>
                        <a:off x="5625465" y="4398883"/>
                        <a:ext cx="1721882" cy="256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2">
            <a:extLst>
              <a:ext uri="{FF2B5EF4-FFF2-40B4-BE49-F238E27FC236}">
                <a16:creationId xmlns:a16="http://schemas.microsoft.com/office/drawing/2014/main" id="{B8DDABA0-4099-11E5-3E07-5CEBA75A61C1}"/>
              </a:ext>
            </a:extLst>
          </p:cNvPr>
          <p:cNvGraphicFramePr>
            <a:graphicFrameLocks noChangeAspect="1"/>
          </p:cNvGraphicFramePr>
          <p:nvPr>
            <p:extLst>
              <p:ext uri="{D42A27DB-BD31-4B8C-83A1-F6EECF244321}">
                <p14:modId xmlns:p14="http://schemas.microsoft.com/office/powerpoint/2010/main" val="3452517456"/>
              </p:ext>
            </p:extLst>
          </p:nvPr>
        </p:nvGraphicFramePr>
        <p:xfrm>
          <a:off x="7339013" y="5452349"/>
          <a:ext cx="5013960" cy="1588531"/>
        </p:xfrm>
        <a:graphic>
          <a:graphicData uri="http://schemas.openxmlformats.org/presentationml/2006/ole">
            <mc:AlternateContent xmlns:mc="http://schemas.openxmlformats.org/markup-compatibility/2006">
              <mc:Choice xmlns:v="urn:schemas-microsoft-com:vml" Requires="v">
                <p:oleObj name="Equation" r:id="rId16" imgW="2361960" imgH="736560" progId="Equation.3">
                  <p:embed/>
                </p:oleObj>
              </mc:Choice>
              <mc:Fallback>
                <p:oleObj name="Equation" r:id="rId16" imgW="2361960" imgH="736560" progId="Equation.3">
                  <p:embed/>
                  <p:pic>
                    <p:nvPicPr>
                      <p:cNvPr id="11" name="Object 10"/>
                      <p:cNvPicPr>
                        <a:picLocks noChangeAspect="1" noChangeArrowheads="1"/>
                      </p:cNvPicPr>
                      <p:nvPr/>
                    </p:nvPicPr>
                    <p:blipFill>
                      <a:blip r:embed="rId17"/>
                      <a:srcRect/>
                      <a:stretch>
                        <a:fillRect/>
                      </a:stretch>
                    </p:blipFill>
                    <p:spPr bwMode="auto">
                      <a:xfrm>
                        <a:off x="7339013" y="5452349"/>
                        <a:ext cx="5013960" cy="1588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Rectangle 13">
            <a:extLst>
              <a:ext uri="{FF2B5EF4-FFF2-40B4-BE49-F238E27FC236}">
                <a16:creationId xmlns:a16="http://schemas.microsoft.com/office/drawing/2014/main" id="{1532ADCC-5841-B6D7-F73E-59B25759D542}"/>
              </a:ext>
            </a:extLst>
          </p:cNvPr>
          <p:cNvSpPr/>
          <p:nvPr/>
        </p:nvSpPr>
        <p:spPr>
          <a:xfrm>
            <a:off x="4320540" y="1840230"/>
            <a:ext cx="4720590" cy="2160270"/>
          </a:xfrm>
          <a:prstGeom prst="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60120"/>
            <a:endParaRPr lang="en-US" sz="1890">
              <a:solidFill>
                <a:prstClr val="black"/>
              </a:solidFill>
              <a:latin typeface="Calibri"/>
            </a:endParaRPr>
          </a:p>
        </p:txBody>
      </p:sp>
      <p:sp>
        <p:nvSpPr>
          <p:cNvPr id="15" name="Rectangle 14">
            <a:extLst>
              <a:ext uri="{FF2B5EF4-FFF2-40B4-BE49-F238E27FC236}">
                <a16:creationId xmlns:a16="http://schemas.microsoft.com/office/drawing/2014/main" id="{0888965E-5C6B-A3A4-5E63-0AC392D7F2E6}"/>
              </a:ext>
            </a:extLst>
          </p:cNvPr>
          <p:cNvSpPr/>
          <p:nvPr/>
        </p:nvSpPr>
        <p:spPr>
          <a:xfrm>
            <a:off x="5518786" y="4400550"/>
            <a:ext cx="7320914" cy="232029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60120"/>
            <a:endParaRPr lang="en-US" sz="1890">
              <a:solidFill>
                <a:prstClr val="black"/>
              </a:solidFill>
              <a:latin typeface="Calibri"/>
            </a:endParaRPr>
          </a:p>
        </p:txBody>
      </p:sp>
    </p:spTree>
    <p:extLst>
      <p:ext uri="{BB962C8B-B14F-4D97-AF65-F5344CB8AC3E}">
        <p14:creationId xmlns:p14="http://schemas.microsoft.com/office/powerpoint/2010/main" val="416347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9" name="TextBox 8">
            <a:extLst>
              <a:ext uri="{FF2B5EF4-FFF2-40B4-BE49-F238E27FC236}">
                <a16:creationId xmlns:a16="http://schemas.microsoft.com/office/drawing/2014/main" id="{A8DA745D-EFD9-4857-97DF-07FE18384209}"/>
              </a:ext>
            </a:extLst>
          </p:cNvPr>
          <p:cNvSpPr txBox="1"/>
          <p:nvPr/>
        </p:nvSpPr>
        <p:spPr>
          <a:xfrm>
            <a:off x="266700" y="1485158"/>
            <a:ext cx="13868400" cy="4883306"/>
          </a:xfrm>
          <a:prstGeom prst="rect">
            <a:avLst/>
          </a:prstGeom>
          <a:noFill/>
        </p:spPr>
        <p:txBody>
          <a:bodyPr wrap="square" rtlCol="0">
            <a:noAutofit/>
          </a:bodyPr>
          <a:lstStyle/>
          <a:p>
            <a:r>
              <a:rPr lang="de-DE" sz="3200" dirty="0" err="1">
                <a:solidFill>
                  <a:srgbClr val="212438"/>
                </a:solidFill>
                <a:latin typeface="Quicksand"/>
              </a:rPr>
              <a:t>Observations</a:t>
            </a:r>
            <a:r>
              <a:rPr lang="de-DE" sz="3200" dirty="0">
                <a:solidFill>
                  <a:srgbClr val="212438"/>
                </a:solidFill>
                <a:latin typeface="Quicksand"/>
              </a:rPr>
              <a:t> </a:t>
            </a:r>
            <a:r>
              <a:rPr lang="de-DE" sz="3200" dirty="0" err="1">
                <a:solidFill>
                  <a:srgbClr val="212438"/>
                </a:solidFill>
                <a:latin typeface="Quicksand"/>
              </a:rPr>
              <a:t>of</a:t>
            </a:r>
            <a:r>
              <a:rPr lang="de-DE" sz="3200" dirty="0">
                <a:solidFill>
                  <a:srgbClr val="212438"/>
                </a:solidFill>
                <a:latin typeface="Quicksand"/>
              </a:rPr>
              <a:t> Solar Wind Plasma </a:t>
            </a:r>
            <a:r>
              <a:rPr lang="de-DE" sz="3200" dirty="0" err="1">
                <a:solidFill>
                  <a:srgbClr val="212438"/>
                </a:solidFill>
                <a:latin typeface="Quicksand"/>
              </a:rPr>
              <a:t>Fluxtuations</a:t>
            </a:r>
            <a:endParaRPr lang="de-DE" sz="3200" dirty="0">
              <a:solidFill>
                <a:srgbClr val="212438"/>
              </a:solidFill>
              <a:latin typeface="Quicksand"/>
            </a:endParaRPr>
          </a:p>
          <a:p>
            <a:r>
              <a:rPr lang="de-DE" sz="3200" b="0" i="0" dirty="0" err="1">
                <a:solidFill>
                  <a:srgbClr val="212438"/>
                </a:solidFill>
                <a:effectLst/>
                <a:latin typeface="Quicksand"/>
              </a:rPr>
              <a:t>Aniso</a:t>
            </a:r>
            <a:r>
              <a:rPr lang="de-DE" sz="3200" dirty="0" err="1">
                <a:solidFill>
                  <a:srgbClr val="212438"/>
                </a:solidFill>
                <a:latin typeface="Quicksand"/>
              </a:rPr>
              <a:t>tropy</a:t>
            </a:r>
            <a:r>
              <a:rPr lang="de-DE" sz="3200" dirty="0">
                <a:solidFill>
                  <a:srgbClr val="212438"/>
                </a:solidFill>
                <a:latin typeface="Quicksand"/>
              </a:rPr>
              <a:t> </a:t>
            </a:r>
            <a:r>
              <a:rPr lang="de-DE" sz="3200" dirty="0" err="1">
                <a:solidFill>
                  <a:srgbClr val="212438"/>
                </a:solidFill>
                <a:latin typeface="Quicksand"/>
              </a:rPr>
              <a:t>parameter</a:t>
            </a:r>
            <a:r>
              <a:rPr lang="de-DE" sz="3200" dirty="0">
                <a:solidFill>
                  <a:srgbClr val="212438"/>
                </a:solidFill>
                <a:latin typeface="Quicksand"/>
              </a:rPr>
              <a:t> </a:t>
            </a:r>
            <a:r>
              <a:rPr lang="de-DE" sz="3200" dirty="0" err="1">
                <a:solidFill>
                  <a:srgbClr val="212438"/>
                </a:solidFill>
                <a:latin typeface="Quicksand"/>
              </a:rPr>
              <a:t>vs</a:t>
            </a:r>
            <a:r>
              <a:rPr lang="de-DE" sz="3200" dirty="0">
                <a:solidFill>
                  <a:srgbClr val="212438"/>
                </a:solidFill>
                <a:latin typeface="Quicksand"/>
              </a:rPr>
              <a:t> parallel </a:t>
            </a:r>
            <a:r>
              <a:rPr lang="de-DE" sz="3200" dirty="0" err="1">
                <a:solidFill>
                  <a:srgbClr val="212438"/>
                </a:solidFill>
                <a:latin typeface="Quicksand"/>
              </a:rPr>
              <a:t>plasma</a:t>
            </a:r>
            <a:r>
              <a:rPr lang="de-DE" sz="3200" dirty="0">
                <a:solidFill>
                  <a:srgbClr val="212438"/>
                </a:solidFill>
                <a:latin typeface="Quicksand"/>
              </a:rPr>
              <a:t> </a:t>
            </a:r>
            <a:r>
              <a:rPr lang="de-DE" sz="3200" dirty="0" err="1">
                <a:solidFill>
                  <a:srgbClr val="212438"/>
                </a:solidFill>
                <a:latin typeface="Quicksand"/>
              </a:rPr>
              <a:t>beta</a:t>
            </a:r>
            <a:endParaRPr lang="de-DE" sz="3200" b="0" i="0" dirty="0">
              <a:solidFill>
                <a:srgbClr val="212438"/>
              </a:solidFill>
              <a:effectLst/>
              <a:latin typeface="Quicksand"/>
            </a:endParaRPr>
          </a:p>
          <a:p>
            <a:r>
              <a:rPr lang="de-DE" sz="3200" b="0" i="0" dirty="0">
                <a:solidFill>
                  <a:srgbClr val="212438"/>
                </a:solidFill>
                <a:effectLst/>
                <a:latin typeface="Quicksand"/>
              </a:rPr>
              <a:t>(Schlickeiser et al. 2011)</a:t>
            </a:r>
          </a:p>
          <a:p>
            <a:endParaRPr lang="de-DE" sz="3200" dirty="0">
              <a:solidFill>
                <a:srgbClr val="212438"/>
              </a:solidFill>
              <a:latin typeface="Quicksand"/>
              <a:ea typeface="Verdana" panose="020B0604030504040204" pitchFamily="34" charset="0"/>
              <a:cs typeface="FiraGO Medium" charset="0"/>
            </a:endParaRPr>
          </a:p>
          <a:p>
            <a:endParaRPr lang="de-DE" sz="3200" dirty="0">
              <a:solidFill>
                <a:srgbClr val="212438"/>
              </a:solidFill>
              <a:latin typeface="Quicksand"/>
              <a:ea typeface="Verdana" panose="020B0604030504040204" pitchFamily="34" charset="0"/>
              <a:cs typeface="FiraGO Medium" charset="0"/>
            </a:endParaRPr>
          </a:p>
          <a:p>
            <a:r>
              <a:rPr lang="de-DE" sz="3200" dirty="0" err="1">
                <a:solidFill>
                  <a:srgbClr val="212438"/>
                </a:solidFill>
                <a:latin typeface="Quicksand"/>
                <a:ea typeface="Verdana" panose="020B0604030504040204" pitchFamily="34" charset="0"/>
                <a:cs typeface="FiraGO Medium" charset="0"/>
              </a:rPr>
              <a:t>What</a:t>
            </a:r>
            <a:r>
              <a:rPr lang="de-DE" sz="3200" dirty="0">
                <a:solidFill>
                  <a:srgbClr val="212438"/>
                </a:solidFill>
                <a:latin typeface="Quicksand"/>
                <a:ea typeface="Verdana" panose="020B0604030504040204" pitchFamily="34" charset="0"/>
                <a:cs typeface="FiraGO Medium" charset="0"/>
              </a:rPr>
              <a:t> </a:t>
            </a:r>
            <a:r>
              <a:rPr lang="de-DE" sz="3200" dirty="0" err="1">
                <a:solidFill>
                  <a:srgbClr val="212438"/>
                </a:solidFill>
                <a:latin typeface="Quicksand"/>
                <a:ea typeface="Verdana" panose="020B0604030504040204" pitchFamily="34" charset="0"/>
                <a:cs typeface="FiraGO Medium" charset="0"/>
              </a:rPr>
              <a:t>are</a:t>
            </a:r>
            <a:r>
              <a:rPr lang="de-DE" sz="3200" dirty="0">
                <a:solidFill>
                  <a:srgbClr val="212438"/>
                </a:solidFill>
                <a:latin typeface="Quicksand"/>
                <a:ea typeface="Verdana" panose="020B0604030504040204" pitchFamily="34" charset="0"/>
                <a:cs typeface="FiraGO Medium" charset="0"/>
              </a:rPr>
              <a:t> </a:t>
            </a:r>
            <a:r>
              <a:rPr lang="de-DE" sz="3200" dirty="0" err="1">
                <a:solidFill>
                  <a:srgbClr val="212438"/>
                </a:solidFill>
                <a:latin typeface="Quicksand"/>
                <a:ea typeface="Verdana" panose="020B0604030504040204" pitchFamily="34" charset="0"/>
                <a:cs typeface="FiraGO Medium" charset="0"/>
              </a:rPr>
              <a:t>microscopic</a:t>
            </a:r>
            <a:endParaRPr lang="de-DE" sz="3200" dirty="0">
              <a:solidFill>
                <a:srgbClr val="212438"/>
              </a:solidFill>
              <a:latin typeface="Quicksand"/>
              <a:ea typeface="Verdana" panose="020B0604030504040204" pitchFamily="34" charset="0"/>
              <a:cs typeface="FiraGO Medium" charset="0"/>
            </a:endParaRPr>
          </a:p>
          <a:p>
            <a:r>
              <a:rPr lang="de-DE" sz="3200" dirty="0" err="1">
                <a:solidFill>
                  <a:srgbClr val="212438"/>
                </a:solidFill>
                <a:latin typeface="Quicksand"/>
                <a:ea typeface="Verdana" panose="020B0604030504040204" pitchFamily="34" charset="0"/>
                <a:cs typeface="FiraGO Medium" charset="0"/>
              </a:rPr>
              <a:t>processes</a:t>
            </a:r>
            <a:r>
              <a:rPr lang="de-DE" sz="3200" dirty="0">
                <a:solidFill>
                  <a:srgbClr val="212438"/>
                </a:solidFill>
                <a:latin typeface="Quicksand"/>
                <a:ea typeface="Verdana" panose="020B0604030504040204" pitchFamily="34" charset="0"/>
                <a:cs typeface="FiraGO Medium" charset="0"/>
              </a:rPr>
              <a:t> </a:t>
            </a:r>
            <a:r>
              <a:rPr lang="de-DE" sz="3200" dirty="0" err="1">
                <a:solidFill>
                  <a:srgbClr val="212438"/>
                </a:solidFill>
                <a:latin typeface="Quicksand"/>
                <a:ea typeface="Verdana" panose="020B0604030504040204" pitchFamily="34" charset="0"/>
                <a:cs typeface="FiraGO Medium" charset="0"/>
              </a:rPr>
              <a:t>inhibiting</a:t>
            </a:r>
            <a:r>
              <a:rPr lang="de-DE" sz="3200" dirty="0">
                <a:solidFill>
                  <a:srgbClr val="212438"/>
                </a:solidFill>
                <a:latin typeface="Quicksand"/>
                <a:ea typeface="Verdana" panose="020B0604030504040204" pitchFamily="34" charset="0"/>
                <a:cs typeface="FiraGO Medium" charset="0"/>
              </a:rPr>
              <a:t> </a:t>
            </a:r>
          </a:p>
          <a:p>
            <a:r>
              <a:rPr lang="de-DE" sz="3200" dirty="0" err="1">
                <a:solidFill>
                  <a:srgbClr val="212438"/>
                </a:solidFill>
                <a:latin typeface="Quicksand"/>
                <a:ea typeface="Verdana" panose="020B0604030504040204" pitchFamily="34" charset="0"/>
                <a:cs typeface="FiraGO Medium" charset="0"/>
              </a:rPr>
              <a:t>fluctuations</a:t>
            </a:r>
            <a:r>
              <a:rPr lang="de-DE" sz="3200" dirty="0">
                <a:solidFill>
                  <a:srgbClr val="212438"/>
                </a:solidFill>
                <a:latin typeface="Quicksand"/>
                <a:ea typeface="Verdana" panose="020B0604030504040204" pitchFamily="34" charset="0"/>
                <a:cs typeface="FiraGO Medium" charset="0"/>
              </a:rPr>
              <a:t> on </a:t>
            </a:r>
            <a:r>
              <a:rPr lang="de-DE" sz="3200" dirty="0" err="1">
                <a:solidFill>
                  <a:srgbClr val="212438"/>
                </a:solidFill>
                <a:latin typeface="Quicksand"/>
                <a:ea typeface="Verdana" panose="020B0604030504040204" pitchFamily="34" charset="0"/>
                <a:cs typeface="FiraGO Medium" charset="0"/>
              </a:rPr>
              <a:t>the</a:t>
            </a:r>
            <a:r>
              <a:rPr lang="de-DE" sz="3200" dirty="0">
                <a:solidFill>
                  <a:srgbClr val="212438"/>
                </a:solidFill>
                <a:latin typeface="Quicksand"/>
                <a:ea typeface="Verdana" panose="020B0604030504040204" pitchFamily="34" charset="0"/>
                <a:cs typeface="FiraGO Medium" charset="0"/>
              </a:rPr>
              <a:t> </a:t>
            </a:r>
          </a:p>
          <a:p>
            <a:r>
              <a:rPr lang="de-DE" sz="3200" dirty="0" err="1">
                <a:solidFill>
                  <a:srgbClr val="212438"/>
                </a:solidFill>
                <a:latin typeface="Quicksand"/>
                <a:ea typeface="Verdana" panose="020B0604030504040204" pitchFamily="34" charset="0"/>
                <a:cs typeface="FiraGO Medium" charset="0"/>
              </a:rPr>
              <a:t>left</a:t>
            </a:r>
            <a:r>
              <a:rPr lang="de-DE" sz="3200" dirty="0">
                <a:solidFill>
                  <a:srgbClr val="212438"/>
                </a:solidFill>
                <a:latin typeface="Quicksand"/>
                <a:ea typeface="Verdana" panose="020B0604030504040204" pitchFamily="34" charset="0"/>
                <a:cs typeface="FiraGO Medium" charset="0"/>
              </a:rPr>
              <a:t> </a:t>
            </a:r>
            <a:r>
              <a:rPr lang="de-DE" sz="3200" dirty="0" err="1">
                <a:solidFill>
                  <a:srgbClr val="212438"/>
                </a:solidFill>
                <a:latin typeface="Quicksand"/>
                <a:ea typeface="Verdana" panose="020B0604030504040204" pitchFamily="34" charset="0"/>
                <a:cs typeface="FiraGO Medium" charset="0"/>
              </a:rPr>
              <a:t>areas</a:t>
            </a:r>
            <a:r>
              <a:rPr lang="de-DE" sz="3200" dirty="0">
                <a:solidFill>
                  <a:srgbClr val="212438"/>
                </a:solidFill>
                <a:latin typeface="Quicksand"/>
                <a:ea typeface="Verdana" panose="020B0604030504040204" pitchFamily="34" charset="0"/>
                <a:cs typeface="FiraGO Medium" charset="0"/>
              </a:rPr>
              <a:t>?</a:t>
            </a:r>
            <a:endParaRPr lang="en-US" sz="3200" dirty="0">
              <a:solidFill>
                <a:srgbClr val="002060"/>
              </a:solidFill>
              <a:latin typeface="+mj-lt"/>
              <a:ea typeface="Verdana" panose="020B0604030504040204" pitchFamily="34" charset="0"/>
              <a:cs typeface="FiraGO Medium" charset="0"/>
            </a:endParaRPr>
          </a:p>
        </p:txBody>
      </p:sp>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Solar Wind</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pic>
        <p:nvPicPr>
          <p:cNvPr id="1028" name="Picture 4" descr="Why solar wind is rhombic-shaped?">
            <a:extLst>
              <a:ext uri="{FF2B5EF4-FFF2-40B4-BE49-F238E27FC236}">
                <a16:creationId xmlns:a16="http://schemas.microsoft.com/office/drawing/2014/main" id="{25517855-A614-9CBE-44C8-598CCBEDBAB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53500" y="980216"/>
            <a:ext cx="5098818" cy="37478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2D7896D-79D5-84B4-39FF-43D26A1610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6058" y="3371850"/>
            <a:ext cx="4867442"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768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CM Heat Fluxes: Thermo-acoustic modes</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mc:AlternateContent xmlns:mc="http://schemas.openxmlformats.org/markup-compatibility/2006">
        <mc:Choice xmlns:a14="http://schemas.microsoft.com/office/drawing/2010/main" Requires="a14">
          <p:sp>
            <p:nvSpPr>
              <p:cNvPr id="2" name="Content Placeholder 2">
                <a:extLst>
                  <a:ext uri="{FF2B5EF4-FFF2-40B4-BE49-F238E27FC236}">
                    <a16:creationId xmlns:a16="http://schemas.microsoft.com/office/drawing/2014/main" id="{DD1665CA-4F6D-A938-EC8F-1532CE0213C9}"/>
                  </a:ext>
                </a:extLst>
              </p:cNvPr>
              <p:cNvSpPr txBox="1">
                <a:spLocks/>
              </p:cNvSpPr>
              <p:nvPr/>
            </p:nvSpPr>
            <p:spPr>
              <a:xfrm>
                <a:off x="571500" y="1426795"/>
                <a:ext cx="13487400" cy="5374053"/>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940" kern="0" dirty="0">
                    <a:solidFill>
                      <a:sysClr val="windowText" lastClr="000000"/>
                    </a:solidFill>
                  </a:rPr>
                  <a:t>Anisotropic MHD flow in parallel magnetic field</a:t>
                </a:r>
                <a:endParaRPr lang="en-US" sz="2100" kern="0" dirty="0">
                  <a:solidFill>
                    <a:sysClr val="windowText" lastClr="000000"/>
                  </a:solidFill>
                </a:endParaRPr>
              </a:p>
              <a:p>
                <a:r>
                  <a:rPr lang="en-US" sz="2940" kern="0" dirty="0">
                    <a:solidFill>
                      <a:sysClr val="windowText" lastClr="000000"/>
                    </a:solidFill>
                  </a:rPr>
                  <a:t>Parameters:		</a:t>
                </a:r>
                <a:r>
                  <a:rPr lang="en-US" sz="2940" kern="0" dirty="0">
                    <a:solidFill>
                      <a:sysClr val="windowText" lastClr="000000"/>
                    </a:solidFill>
                    <a:ea typeface="Cambria Math"/>
                  </a:rPr>
                  <a:t> </a:t>
                </a:r>
                <a14:m>
                  <m:oMath xmlns:m="http://schemas.openxmlformats.org/officeDocument/2006/math">
                    <m:r>
                      <a:rPr lang="en-US" sz="2940" i="1" kern="0">
                        <a:solidFill>
                          <a:sysClr val="windowText" lastClr="000000"/>
                        </a:solidFill>
                        <a:latin typeface="Cambria Math"/>
                        <a:ea typeface="Cambria Math"/>
                      </a:rPr>
                      <m:t>𝛾</m:t>
                    </m:r>
                    <m:r>
                      <a:rPr lang="en-US" sz="2940" i="1" kern="0">
                        <a:solidFill>
                          <a:sysClr val="windowText" lastClr="000000"/>
                        </a:solidFill>
                        <a:latin typeface="Cambria Math"/>
                        <a:ea typeface="Cambria Math"/>
                      </a:rPr>
                      <m:t>=</m:t>
                    </m:r>
                    <m:f>
                      <m:fPr>
                        <m:type m:val="skw"/>
                        <m:ctrlPr>
                          <a:rPr lang="en-US" sz="2940" i="1" kern="0">
                            <a:solidFill>
                              <a:sysClr val="windowText" lastClr="000000"/>
                            </a:solidFill>
                            <a:latin typeface="Cambria Math" panose="02040503050406030204" pitchFamily="18" charset="0"/>
                            <a:ea typeface="Cambria Math"/>
                          </a:rPr>
                        </m:ctrlPr>
                      </m:fPr>
                      <m:num>
                        <m:sSub>
                          <m:sSubPr>
                            <m:ctrlPr>
                              <a:rPr lang="en-US" sz="2940" i="1" kern="0">
                                <a:solidFill>
                                  <a:sysClr val="windowText" lastClr="000000"/>
                                </a:solidFill>
                                <a:latin typeface="Cambria Math" panose="02040503050406030204" pitchFamily="18" charset="0"/>
                                <a:ea typeface="Cambria Math"/>
                              </a:rPr>
                            </m:ctrlPr>
                          </m:sSubPr>
                          <m:e>
                            <m:r>
                              <a:rPr lang="en-US" sz="2940" i="1" kern="0">
                                <a:solidFill>
                                  <a:sysClr val="windowText" lastClr="000000"/>
                                </a:solidFill>
                                <a:latin typeface="Cambria Math"/>
                                <a:ea typeface="Cambria Math"/>
                              </a:rPr>
                              <m:t>𝑆</m:t>
                            </m:r>
                          </m:e>
                          <m:sub>
                            <m:r>
                              <a:rPr lang="en-US" sz="2940" i="1" kern="0">
                                <a:solidFill>
                                  <a:sysClr val="windowText" lastClr="000000"/>
                                </a:solidFill>
                                <a:latin typeface="Cambria Math"/>
                                <a:ea typeface="Cambria Math"/>
                              </a:rPr>
                              <m:t>||</m:t>
                            </m:r>
                          </m:sub>
                        </m:sSub>
                      </m:num>
                      <m:den>
                        <m:sSub>
                          <m:sSubPr>
                            <m:ctrlPr>
                              <a:rPr lang="en-US" sz="2940" i="1" kern="0">
                                <a:solidFill>
                                  <a:sysClr val="windowText" lastClr="000000"/>
                                </a:solidFill>
                                <a:latin typeface="Cambria Math" panose="02040503050406030204" pitchFamily="18" charset="0"/>
                                <a:ea typeface="Cambria Math"/>
                              </a:rPr>
                            </m:ctrlPr>
                          </m:sSubPr>
                          <m:e>
                            <m:r>
                              <a:rPr lang="en-US" sz="2940" i="1" kern="0">
                                <a:solidFill>
                                  <a:sysClr val="windowText" lastClr="000000"/>
                                </a:solidFill>
                                <a:latin typeface="Cambria Math"/>
                                <a:ea typeface="Cambria Math"/>
                              </a:rPr>
                              <m:t>𝑃</m:t>
                            </m:r>
                          </m:e>
                          <m:sub>
                            <m:r>
                              <a:rPr lang="en-US" sz="2940" i="1" kern="0">
                                <a:solidFill>
                                  <a:sysClr val="windowText" lastClr="000000"/>
                                </a:solidFill>
                                <a:latin typeface="Cambria Math"/>
                                <a:ea typeface="Cambria Math"/>
                              </a:rPr>
                              <m:t>||</m:t>
                            </m:r>
                          </m:sub>
                        </m:sSub>
                        <m:sSub>
                          <m:sSubPr>
                            <m:ctrlPr>
                              <a:rPr lang="en-US" sz="2940" i="1" kern="0">
                                <a:solidFill>
                                  <a:sysClr val="windowText" lastClr="000000"/>
                                </a:solidFill>
                                <a:latin typeface="Cambria Math" panose="02040503050406030204" pitchFamily="18" charset="0"/>
                                <a:ea typeface="Cambria Math"/>
                              </a:rPr>
                            </m:ctrlPr>
                          </m:sSubPr>
                          <m:e>
                            <m:r>
                              <a:rPr lang="en-US" sz="2940" i="1" kern="0">
                                <a:solidFill>
                                  <a:sysClr val="windowText" lastClr="000000"/>
                                </a:solidFill>
                                <a:latin typeface="Cambria Math"/>
                                <a:ea typeface="Cambria Math"/>
                              </a:rPr>
                              <m:t>𝐶</m:t>
                            </m:r>
                          </m:e>
                          <m:sub>
                            <m:r>
                              <a:rPr lang="en-US" sz="2940" i="1" kern="0">
                                <a:solidFill>
                                  <a:sysClr val="windowText" lastClr="000000"/>
                                </a:solidFill>
                                <a:latin typeface="Cambria Math"/>
                                <a:ea typeface="Cambria Math"/>
                              </a:rPr>
                              <m:t>||</m:t>
                            </m:r>
                          </m:sub>
                        </m:sSub>
                      </m:den>
                    </m:f>
                    <m:r>
                      <a:rPr lang="en-US" sz="2940" kern="0">
                        <a:solidFill>
                          <a:sysClr val="windowText" lastClr="000000"/>
                        </a:solidFill>
                        <a:latin typeface="Cambria Math"/>
                        <a:ea typeface="Cambria Math"/>
                      </a:rPr>
                      <m:t> </m:t>
                    </m:r>
                  </m:oMath>
                </a14:m>
                <a:r>
                  <a:rPr lang="en-US" sz="2940" kern="0" dirty="0">
                    <a:solidFill>
                      <a:sysClr val="windowText" lastClr="000000"/>
                    </a:solidFill>
                  </a:rPr>
                  <a:t>	</a:t>
                </a:r>
                <a14:m>
                  <m:oMath xmlns:m="http://schemas.openxmlformats.org/officeDocument/2006/math">
                    <m:r>
                      <a:rPr lang="en-US" sz="2940" i="1" kern="0" dirty="0">
                        <a:solidFill>
                          <a:sysClr val="windowText" lastClr="000000"/>
                        </a:solidFill>
                        <a:latin typeface="Cambria Math" panose="02040503050406030204" pitchFamily="18" charset="0"/>
                        <a:ea typeface="Cambria Math" panose="02040503050406030204" pitchFamily="18" charset="0"/>
                      </a:rPr>
                      <m:t>𝛼</m:t>
                    </m:r>
                    <m:r>
                      <a:rPr lang="en-US" sz="2940" i="1" kern="0" dirty="0">
                        <a:solidFill>
                          <a:sysClr val="windowText" lastClr="000000"/>
                        </a:solidFill>
                        <a:latin typeface="Cambria Math" panose="02040503050406030204" pitchFamily="18" charset="0"/>
                        <a:ea typeface="Cambria Math" panose="02040503050406030204" pitchFamily="18" charset="0"/>
                      </a:rPr>
                      <m:t>=</m:t>
                    </m:r>
                    <m:f>
                      <m:fPr>
                        <m:type m:val="skw"/>
                        <m:ctrlPr>
                          <a:rPr lang="en-US" sz="2940" i="1" kern="0" dirty="0">
                            <a:solidFill>
                              <a:sysClr val="windowText" lastClr="000000"/>
                            </a:solidFill>
                            <a:latin typeface="Cambria Math" panose="02040503050406030204" pitchFamily="18" charset="0"/>
                            <a:ea typeface="Cambria Math" panose="02040503050406030204" pitchFamily="18" charset="0"/>
                          </a:rPr>
                        </m:ctrlPr>
                      </m:fPr>
                      <m:num>
                        <m:sSub>
                          <m:sSubPr>
                            <m:ctrlPr>
                              <a:rPr lang="en-US" sz="2940" i="1" kern="0" dirty="0">
                                <a:solidFill>
                                  <a:sysClr val="windowText" lastClr="000000"/>
                                </a:solidFill>
                                <a:latin typeface="Cambria Math" panose="02040503050406030204" pitchFamily="18" charset="0"/>
                                <a:ea typeface="Cambria Math" panose="02040503050406030204" pitchFamily="18" charset="0"/>
                              </a:rPr>
                            </m:ctrlPr>
                          </m:sSubPr>
                          <m:e>
                            <m:r>
                              <a:rPr lang="en-US" sz="2940" i="1" kern="0" dirty="0">
                                <a:solidFill>
                                  <a:sysClr val="windowText" lastClr="000000"/>
                                </a:solidFill>
                                <a:latin typeface="Cambria Math" panose="02040503050406030204" pitchFamily="18" charset="0"/>
                                <a:ea typeface="Cambria Math" panose="02040503050406030204" pitchFamily="18" charset="0"/>
                              </a:rPr>
                              <m:t>𝑃</m:t>
                            </m:r>
                          </m:e>
                          <m:sub>
                            <m:r>
                              <m:rPr>
                                <m:nor/>
                              </m:rPr>
                              <a:rPr lang="en-US" sz="2940" kern="0">
                                <a:solidFill>
                                  <a:sysClr val="windowText" lastClr="000000"/>
                                </a:solidFill>
                                <a:latin typeface="Cambria Math" panose="02040503050406030204" pitchFamily="18" charset="0"/>
                                <a:ea typeface="Cambria Math" panose="02040503050406030204" pitchFamily="18" charset="0"/>
                              </a:rPr>
                              <m:t>⊥ </m:t>
                            </m:r>
                          </m:sub>
                        </m:sSub>
                      </m:num>
                      <m:den>
                        <m:sSub>
                          <m:sSubPr>
                            <m:ctrlPr>
                              <a:rPr lang="en-US" sz="2940" i="1" kern="0" dirty="0">
                                <a:solidFill>
                                  <a:sysClr val="windowText" lastClr="000000"/>
                                </a:solidFill>
                                <a:latin typeface="Cambria Math" panose="02040503050406030204" pitchFamily="18" charset="0"/>
                                <a:ea typeface="Cambria Math" panose="02040503050406030204" pitchFamily="18" charset="0"/>
                              </a:rPr>
                            </m:ctrlPr>
                          </m:sSubPr>
                          <m:e>
                            <m:r>
                              <a:rPr lang="en-US" sz="2940" i="1" kern="0" dirty="0">
                                <a:solidFill>
                                  <a:sysClr val="windowText" lastClr="000000"/>
                                </a:solidFill>
                                <a:latin typeface="Cambria Math" panose="02040503050406030204" pitchFamily="18" charset="0"/>
                                <a:ea typeface="Cambria Math" panose="02040503050406030204" pitchFamily="18" charset="0"/>
                              </a:rPr>
                              <m:t>𝑃</m:t>
                            </m:r>
                          </m:e>
                          <m:sub>
                            <m:r>
                              <a:rPr lang="en-US" sz="2940" i="1" kern="0" dirty="0">
                                <a:solidFill>
                                  <a:sysClr val="windowText" lastClr="000000"/>
                                </a:solidFill>
                                <a:latin typeface="Cambria Math" panose="02040503050406030204" pitchFamily="18" charset="0"/>
                                <a:ea typeface="Cambria Math" panose="02040503050406030204" pitchFamily="18" charset="0"/>
                              </a:rPr>
                              <m:t>||</m:t>
                            </m:r>
                          </m:sub>
                        </m:sSub>
                      </m:den>
                    </m:f>
                  </m:oMath>
                </a14:m>
                <a:endParaRPr lang="en-US" sz="2940" kern="0" dirty="0">
                  <a:solidFill>
                    <a:sysClr val="windowText" lastClr="000000"/>
                  </a:solidFill>
                </a:endParaRPr>
              </a:p>
              <a:p>
                <a:endParaRPr lang="en-US" sz="2100" kern="0" dirty="0">
                  <a:solidFill>
                    <a:sysClr val="windowText" lastClr="000000"/>
                  </a:solidFill>
                </a:endParaRPr>
              </a:p>
              <a:p>
                <a:endParaRPr lang="en-US" sz="2100" kern="0" dirty="0">
                  <a:solidFill>
                    <a:sysClr val="windowText" lastClr="000000"/>
                  </a:solidFill>
                </a:endParaRPr>
              </a:p>
              <a:p>
                <a:r>
                  <a:rPr lang="en-US" sz="2940" u="sng" kern="0" dirty="0">
                    <a:solidFill>
                      <a:sysClr val="windowText" lastClr="000000"/>
                    </a:solidFill>
                  </a:rPr>
                  <a:t>Strong magnetic field</a:t>
                </a:r>
                <a:r>
                  <a:rPr lang="en-US" sz="2940" kern="0" dirty="0">
                    <a:solidFill>
                      <a:sysClr val="windowText" lastClr="000000"/>
                    </a:solidFill>
                  </a:rPr>
                  <a:t>:</a:t>
                </a:r>
              </a:p>
              <a:p>
                <a:r>
                  <a:rPr lang="en-US" sz="2940" kern="0" dirty="0">
                    <a:solidFill>
                      <a:sysClr val="windowText" lastClr="000000"/>
                    </a:solidFill>
                  </a:rPr>
                  <a:t>			</a:t>
                </a:r>
                <a:r>
                  <a:rPr lang="en-US" sz="2940" kern="0" dirty="0">
                    <a:solidFill>
                      <a:srgbClr val="0000FF"/>
                    </a:solidFill>
                    <a:effectLst>
                      <a:outerShdw blurRad="38100" dist="38100" dir="2700000" algn="tl">
                        <a:srgbClr val="000000">
                          <a:alpha val="43137"/>
                        </a:srgbClr>
                      </a:outerShdw>
                    </a:effectLst>
                  </a:rPr>
                  <a:t>CGL MHD</a:t>
                </a:r>
                <a:r>
                  <a:rPr lang="en-US" sz="2940" kern="0" dirty="0">
                    <a:solidFill>
                      <a:sysClr val="windowText" lastClr="000000"/>
                    </a:solidFill>
                  </a:rPr>
                  <a:t>		     		</a:t>
                </a:r>
                <a:r>
                  <a:rPr lang="en-US" sz="2940" kern="0" dirty="0">
                    <a:solidFill>
                      <a:srgbClr val="0000FF"/>
                    </a:solidFill>
                    <a:effectLst>
                      <a:outerShdw blurRad="38100" dist="38100" dir="2700000" algn="tl">
                        <a:srgbClr val="000000">
                          <a:alpha val="43137"/>
                        </a:srgbClr>
                      </a:outerShdw>
                    </a:effectLst>
                  </a:rPr>
                  <a:t>HF MHD</a:t>
                </a:r>
              </a:p>
              <a:p>
                <a:endParaRPr lang="en-US" sz="2940" kern="0" dirty="0">
                  <a:solidFill>
                    <a:sysClr val="windowText" lastClr="000000"/>
                  </a:solidFill>
                </a:endParaRPr>
              </a:p>
              <a:p>
                <a:endParaRPr lang="en-US" sz="2940" kern="0" dirty="0">
                  <a:solidFill>
                    <a:sysClr val="windowText" lastClr="000000"/>
                  </a:solidFill>
                </a:endParaRPr>
              </a:p>
              <a:p>
                <a:r>
                  <a:rPr lang="en-US" sz="2940" kern="0" dirty="0">
                    <a:solidFill>
                      <a:sysClr val="windowText" lastClr="000000"/>
                    </a:solidFill>
                  </a:rPr>
                  <a:t>       			</a:t>
                </a:r>
                <a:r>
                  <a:rPr lang="en-US" sz="2940" i="1" kern="0" dirty="0">
                    <a:solidFill>
                      <a:sysClr val="windowText" lastClr="000000"/>
                    </a:solidFill>
                  </a:rPr>
                  <a:t>“acoustic mode”</a:t>
                </a:r>
              </a:p>
              <a:p>
                <a:endParaRPr lang="en-US" sz="2940" kern="0" dirty="0">
                  <a:solidFill>
                    <a:sysClr val="windowText" lastClr="000000"/>
                  </a:solidFill>
                </a:endParaRPr>
              </a:p>
              <a:p>
                <a:r>
                  <a:rPr lang="en-US" sz="2940" kern="0" dirty="0">
                    <a:solidFill>
                      <a:sysClr val="windowText" lastClr="000000"/>
                    </a:solidFill>
                  </a:rPr>
                  <a:t>			  </a:t>
                </a:r>
                <a:r>
                  <a:rPr lang="en-US" sz="2940" i="1" kern="0" dirty="0">
                    <a:solidFill>
                      <a:sysClr val="windowText" lastClr="000000"/>
                    </a:solidFill>
                  </a:rPr>
                  <a:t>“fast and slow thermo-acoustic modes”</a:t>
                </a:r>
              </a:p>
            </p:txBody>
          </p:sp>
        </mc:Choice>
        <mc:Fallback>
          <p:sp>
            <p:nvSpPr>
              <p:cNvPr id="2" name="Content Placeholder 2">
                <a:extLst>
                  <a:ext uri="{FF2B5EF4-FFF2-40B4-BE49-F238E27FC236}">
                    <a16:creationId xmlns:a16="http://schemas.microsoft.com/office/drawing/2014/main" id="{DD1665CA-4F6D-A938-EC8F-1532CE0213C9}"/>
                  </a:ext>
                </a:extLst>
              </p:cNvPr>
              <p:cNvSpPr txBox="1">
                <a:spLocks noRot="1" noChangeAspect="1" noMove="1" noResize="1" noEditPoints="1" noAdjustHandles="1" noChangeArrowheads="1" noChangeShapeType="1" noTextEdit="1"/>
              </p:cNvSpPr>
              <p:nvPr/>
            </p:nvSpPr>
            <p:spPr>
              <a:xfrm>
                <a:off x="571500" y="1426795"/>
                <a:ext cx="13487400" cy="5374053"/>
              </a:xfrm>
              <a:prstGeom prst="rect">
                <a:avLst/>
              </a:prstGeom>
              <a:blipFill>
                <a:blip r:embed="rId6"/>
                <a:stretch>
                  <a:fillRect l="-995" t="-1247"/>
                </a:stretch>
              </a:blipFill>
            </p:spPr>
            <p:txBody>
              <a:bodyPr/>
              <a:lstStyle/>
              <a:p>
                <a:r>
                  <a:rPr lang="ru-RU">
                    <a:noFill/>
                  </a:rPr>
                  <a:t> </a:t>
                </a:r>
              </a:p>
            </p:txBody>
          </p:sp>
        </mc:Fallback>
      </mc:AlternateContent>
      <p:graphicFrame>
        <p:nvGraphicFramePr>
          <p:cNvPr id="3" name="Object 2">
            <a:extLst>
              <a:ext uri="{FF2B5EF4-FFF2-40B4-BE49-F238E27FC236}">
                <a16:creationId xmlns:a16="http://schemas.microsoft.com/office/drawing/2014/main" id="{EEB35E97-C99A-A42A-E980-7FD9E7420B40}"/>
              </a:ext>
            </a:extLst>
          </p:cNvPr>
          <p:cNvGraphicFramePr>
            <a:graphicFrameLocks noChangeAspect="1"/>
          </p:cNvGraphicFramePr>
          <p:nvPr/>
        </p:nvGraphicFramePr>
        <p:xfrm>
          <a:off x="3247073" y="4132184"/>
          <a:ext cx="1988582" cy="701754"/>
        </p:xfrm>
        <a:graphic>
          <a:graphicData uri="http://schemas.openxmlformats.org/presentationml/2006/ole">
            <mc:AlternateContent xmlns:mc="http://schemas.openxmlformats.org/markup-compatibility/2006">
              <mc:Choice xmlns:v="urn:schemas-microsoft-com:vml" Requires="v">
                <p:oleObj name="Equation" r:id="rId7" imgW="736560" imgH="253800" progId="Equation.3">
                  <p:embed/>
                </p:oleObj>
              </mc:Choice>
              <mc:Fallback>
                <p:oleObj name="Equation" r:id="rId7" imgW="736560" imgH="253800" progId="Equation.3">
                  <p:embed/>
                  <p:pic>
                    <p:nvPicPr>
                      <p:cNvPr id="6" name="Object 5"/>
                      <p:cNvPicPr>
                        <a:picLocks noChangeAspect="1" noChangeArrowheads="1"/>
                      </p:cNvPicPr>
                      <p:nvPr/>
                    </p:nvPicPr>
                    <p:blipFill>
                      <a:blip r:embed="rId8"/>
                      <a:srcRect/>
                      <a:stretch>
                        <a:fillRect/>
                      </a:stretch>
                    </p:blipFill>
                    <p:spPr bwMode="auto">
                      <a:xfrm>
                        <a:off x="3247073" y="4132184"/>
                        <a:ext cx="1988582" cy="701754"/>
                      </a:xfrm>
                      <a:prstGeom prst="rect">
                        <a:avLst/>
                      </a:prstGeom>
                      <a:noFill/>
                      <a:ln>
                        <a:noFill/>
                      </a:ln>
                      <a:effectLst/>
                    </p:spPr>
                  </p:pic>
                </p:oleObj>
              </mc:Fallback>
            </mc:AlternateContent>
          </a:graphicData>
        </a:graphic>
      </p:graphicFrame>
      <p:graphicFrame>
        <p:nvGraphicFramePr>
          <p:cNvPr id="8" name="Object 7">
            <a:extLst>
              <a:ext uri="{FF2B5EF4-FFF2-40B4-BE49-F238E27FC236}">
                <a16:creationId xmlns:a16="http://schemas.microsoft.com/office/drawing/2014/main" id="{D58F6D8B-F36C-2890-03CD-E219F2831D4D}"/>
              </a:ext>
            </a:extLst>
          </p:cNvPr>
          <p:cNvGraphicFramePr>
            <a:graphicFrameLocks noChangeAspect="1"/>
          </p:cNvGraphicFramePr>
          <p:nvPr/>
        </p:nvGraphicFramePr>
        <p:xfrm>
          <a:off x="7280911" y="4720591"/>
          <a:ext cx="1775221" cy="663416"/>
        </p:xfrm>
        <a:graphic>
          <a:graphicData uri="http://schemas.openxmlformats.org/presentationml/2006/ole">
            <mc:AlternateContent xmlns:mc="http://schemas.openxmlformats.org/markup-compatibility/2006">
              <mc:Choice xmlns:v="urn:schemas-microsoft-com:vml" Requires="v">
                <p:oleObj name="Equation" r:id="rId9" imgW="723600" imgH="253800" progId="Equation.3">
                  <p:embed/>
                </p:oleObj>
              </mc:Choice>
              <mc:Fallback>
                <p:oleObj name="Equation" r:id="rId9" imgW="723600" imgH="253800" progId="Equation.3">
                  <p:embed/>
                  <p:pic>
                    <p:nvPicPr>
                      <p:cNvPr id="7" name="Object 6"/>
                      <p:cNvPicPr>
                        <a:picLocks noChangeAspect="1" noChangeArrowheads="1"/>
                      </p:cNvPicPr>
                      <p:nvPr/>
                    </p:nvPicPr>
                    <p:blipFill>
                      <a:blip r:embed="rId10"/>
                      <a:srcRect/>
                      <a:stretch>
                        <a:fillRect/>
                      </a:stretch>
                    </p:blipFill>
                    <p:spPr bwMode="auto">
                      <a:xfrm>
                        <a:off x="7280911" y="4720591"/>
                        <a:ext cx="1775221" cy="663416"/>
                      </a:xfrm>
                      <a:prstGeom prst="rect">
                        <a:avLst/>
                      </a:prstGeom>
                      <a:noFill/>
                      <a:ln>
                        <a:noFill/>
                      </a:ln>
                      <a:effectLst/>
                    </p:spPr>
                  </p:pic>
                </p:oleObj>
              </mc:Fallback>
            </mc:AlternateContent>
          </a:graphicData>
        </a:graphic>
      </p:graphicFrame>
      <p:graphicFrame>
        <p:nvGraphicFramePr>
          <p:cNvPr id="10" name="Object 9">
            <a:extLst>
              <a:ext uri="{FF2B5EF4-FFF2-40B4-BE49-F238E27FC236}">
                <a16:creationId xmlns:a16="http://schemas.microsoft.com/office/drawing/2014/main" id="{10863857-6978-2DF5-EF51-CDED75EC9EFE}"/>
              </a:ext>
            </a:extLst>
          </p:cNvPr>
          <p:cNvGraphicFramePr>
            <a:graphicFrameLocks noChangeAspect="1"/>
          </p:cNvGraphicFramePr>
          <p:nvPr/>
        </p:nvGraphicFramePr>
        <p:xfrm>
          <a:off x="7284244" y="5440680"/>
          <a:ext cx="2086928" cy="643414"/>
        </p:xfrm>
        <a:graphic>
          <a:graphicData uri="http://schemas.openxmlformats.org/presentationml/2006/ole">
            <mc:AlternateContent xmlns:mc="http://schemas.openxmlformats.org/markup-compatibility/2006">
              <mc:Choice xmlns:v="urn:schemas-microsoft-com:vml" Requires="v">
                <p:oleObj name="Equation" r:id="rId11" imgW="863280" imgH="253800" progId="Equation.3">
                  <p:embed/>
                </p:oleObj>
              </mc:Choice>
              <mc:Fallback>
                <p:oleObj name="Equation" r:id="rId11" imgW="863280" imgH="253800" progId="Equation.3">
                  <p:embed/>
                  <p:pic>
                    <p:nvPicPr>
                      <p:cNvPr id="8" name="Object 7"/>
                      <p:cNvPicPr>
                        <a:picLocks noChangeAspect="1" noChangeArrowheads="1"/>
                      </p:cNvPicPr>
                      <p:nvPr/>
                    </p:nvPicPr>
                    <p:blipFill>
                      <a:blip r:embed="rId12"/>
                      <a:srcRect/>
                      <a:stretch>
                        <a:fillRect/>
                      </a:stretch>
                    </p:blipFill>
                    <p:spPr bwMode="auto">
                      <a:xfrm>
                        <a:off x="7284244" y="5440680"/>
                        <a:ext cx="2086928" cy="643414"/>
                      </a:xfrm>
                      <a:prstGeom prst="rect">
                        <a:avLst/>
                      </a:prstGeom>
                      <a:noFill/>
                      <a:ln>
                        <a:noFill/>
                      </a:ln>
                      <a:effectLst/>
                    </p:spPr>
                  </p:pic>
                </p:oleObj>
              </mc:Fallback>
            </mc:AlternateContent>
          </a:graphicData>
        </a:graphic>
      </p:graphicFrame>
      <p:graphicFrame>
        <p:nvGraphicFramePr>
          <p:cNvPr id="11" name="Object 10">
            <a:extLst>
              <a:ext uri="{FF2B5EF4-FFF2-40B4-BE49-F238E27FC236}">
                <a16:creationId xmlns:a16="http://schemas.microsoft.com/office/drawing/2014/main" id="{30C73511-0D9B-46FF-E726-53BA7D0DDAE9}"/>
              </a:ext>
            </a:extLst>
          </p:cNvPr>
          <p:cNvGraphicFramePr>
            <a:graphicFrameLocks noChangeAspect="1"/>
          </p:cNvGraphicFramePr>
          <p:nvPr/>
        </p:nvGraphicFramePr>
        <p:xfrm>
          <a:off x="7282577" y="4080510"/>
          <a:ext cx="2125266" cy="655082"/>
        </p:xfrm>
        <a:graphic>
          <a:graphicData uri="http://schemas.openxmlformats.org/presentationml/2006/ole">
            <mc:AlternateContent xmlns:mc="http://schemas.openxmlformats.org/markup-compatibility/2006">
              <mc:Choice xmlns:v="urn:schemas-microsoft-com:vml" Requires="v">
                <p:oleObj name="Equation" r:id="rId13" imgW="863280" imgH="253800" progId="Equation.3">
                  <p:embed/>
                </p:oleObj>
              </mc:Choice>
              <mc:Fallback>
                <p:oleObj name="Equation" r:id="rId13" imgW="863280" imgH="253800" progId="Equation.3">
                  <p:embed/>
                  <p:pic>
                    <p:nvPicPr>
                      <p:cNvPr id="9" name="Object 8"/>
                      <p:cNvPicPr>
                        <a:picLocks noChangeAspect="1" noChangeArrowheads="1"/>
                      </p:cNvPicPr>
                      <p:nvPr/>
                    </p:nvPicPr>
                    <p:blipFill>
                      <a:blip r:embed="rId14"/>
                      <a:srcRect/>
                      <a:stretch>
                        <a:fillRect/>
                      </a:stretch>
                    </p:blipFill>
                    <p:spPr bwMode="auto">
                      <a:xfrm>
                        <a:off x="7282577" y="4080510"/>
                        <a:ext cx="2125266" cy="655082"/>
                      </a:xfrm>
                      <a:prstGeom prst="rect">
                        <a:avLst/>
                      </a:prstGeom>
                      <a:noFill/>
                      <a:ln>
                        <a:noFill/>
                      </a:ln>
                      <a:effectLst/>
                    </p:spPr>
                  </p:pic>
                </p:oleObj>
              </mc:Fallback>
            </mc:AlternateContent>
          </a:graphicData>
        </a:graphic>
      </p:graphicFrame>
      <p:graphicFrame>
        <p:nvGraphicFramePr>
          <p:cNvPr id="12" name="Object 11">
            <a:extLst>
              <a:ext uri="{FF2B5EF4-FFF2-40B4-BE49-F238E27FC236}">
                <a16:creationId xmlns:a16="http://schemas.microsoft.com/office/drawing/2014/main" id="{3215A5C4-26D2-D113-F7E9-7887C1528BF0}"/>
              </a:ext>
            </a:extLst>
          </p:cNvPr>
          <p:cNvGraphicFramePr>
            <a:graphicFrameLocks noChangeAspect="1"/>
          </p:cNvGraphicFramePr>
          <p:nvPr/>
        </p:nvGraphicFramePr>
        <p:xfrm>
          <a:off x="10161270" y="5491958"/>
          <a:ext cx="1440180" cy="508792"/>
        </p:xfrm>
        <a:graphic>
          <a:graphicData uri="http://schemas.openxmlformats.org/presentationml/2006/ole">
            <mc:AlternateContent xmlns:mc="http://schemas.openxmlformats.org/markup-compatibility/2006">
              <mc:Choice xmlns:v="urn:schemas-microsoft-com:vml" Requires="v">
                <p:oleObj name="Equation" r:id="rId15" imgW="685800" imgH="228600" progId="Equation.3">
                  <p:embed/>
                </p:oleObj>
              </mc:Choice>
              <mc:Fallback>
                <p:oleObj name="Equation" r:id="rId15" imgW="685800" imgH="228600" progId="Equation.3">
                  <p:embed/>
                  <p:pic>
                    <p:nvPicPr>
                      <p:cNvPr id="10" name="Object 9"/>
                      <p:cNvPicPr>
                        <a:picLocks noChangeAspect="1" noChangeArrowheads="1"/>
                      </p:cNvPicPr>
                      <p:nvPr/>
                    </p:nvPicPr>
                    <p:blipFill>
                      <a:blip r:embed="rId16"/>
                      <a:srcRect/>
                      <a:stretch>
                        <a:fillRect/>
                      </a:stretch>
                    </p:blipFill>
                    <p:spPr bwMode="auto">
                      <a:xfrm>
                        <a:off x="10161270" y="5491958"/>
                        <a:ext cx="1440180" cy="50879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32421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9" name="TextBox 8">
            <a:extLst>
              <a:ext uri="{FF2B5EF4-FFF2-40B4-BE49-F238E27FC236}">
                <a16:creationId xmlns:a16="http://schemas.microsoft.com/office/drawing/2014/main" id="{A8DA745D-EFD9-4857-97DF-07FE18384209}"/>
              </a:ext>
            </a:extLst>
          </p:cNvPr>
          <p:cNvSpPr txBox="1"/>
          <p:nvPr/>
        </p:nvSpPr>
        <p:spPr>
          <a:xfrm>
            <a:off x="266700" y="1485158"/>
            <a:ext cx="13868400" cy="4883306"/>
          </a:xfrm>
          <a:prstGeom prst="rect">
            <a:avLst/>
          </a:prstGeom>
          <a:noFill/>
        </p:spPr>
        <p:txBody>
          <a:bodyPr wrap="square" rtlCol="0">
            <a:noAutofit/>
          </a:bodyPr>
          <a:lstStyle/>
          <a:p>
            <a:r>
              <a:rPr lang="en-US" sz="3200" dirty="0" err="1">
                <a:solidFill>
                  <a:srgbClr val="002060"/>
                </a:solidFill>
                <a:latin typeface="+mj-lt"/>
                <a:ea typeface="Verdana" panose="020B0604030504040204" pitchFamily="34" charset="0"/>
                <a:cs typeface="FiraGO Medium" charset="0"/>
              </a:rPr>
              <a:t>Assymetry</a:t>
            </a:r>
            <a:r>
              <a:rPr lang="en-US" sz="3200" dirty="0">
                <a:solidFill>
                  <a:srgbClr val="002060"/>
                </a:solidFill>
                <a:latin typeface="+mj-lt"/>
                <a:ea typeface="Verdana" panose="020B0604030504040204" pitchFamily="34" charset="0"/>
                <a:cs typeface="FiraGO Medium" charset="0"/>
              </a:rPr>
              <a:t> of the growth of the fire-hose instability due to combined action of velocity shear and heat fluxes</a:t>
            </a:r>
          </a:p>
        </p:txBody>
      </p:sp>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CM Heat Fluxes: Fire-Hose instability</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pic>
        <p:nvPicPr>
          <p:cNvPr id="2" name="Picture 4">
            <a:extLst>
              <a:ext uri="{FF2B5EF4-FFF2-40B4-BE49-F238E27FC236}">
                <a16:creationId xmlns:a16="http://schemas.microsoft.com/office/drawing/2014/main" id="{E4B106F8-2C0F-40F9-4189-477EC68800D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3700" y="3067050"/>
            <a:ext cx="7746239"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a:extLst>
              <a:ext uri="{FF2B5EF4-FFF2-40B4-BE49-F238E27FC236}">
                <a16:creationId xmlns:a16="http://schemas.microsoft.com/office/drawing/2014/main" id="{4BBF7281-26F8-F178-6A85-73394812847A}"/>
              </a:ext>
            </a:extLst>
          </p:cNvPr>
          <p:cNvSpPr txBox="1">
            <a:spLocks noChangeArrowheads="1"/>
          </p:cNvSpPr>
          <p:nvPr/>
        </p:nvSpPr>
        <p:spPr bwMode="auto">
          <a:xfrm>
            <a:off x="342900" y="5136498"/>
            <a:ext cx="327818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pt-BR" altLang="en-US" sz="2000" dirty="0">
                <a:solidFill>
                  <a:srgbClr val="002060"/>
                </a:solidFill>
              </a:rPr>
              <a:t>α = 0.5, β</a:t>
            </a:r>
            <a:r>
              <a:rPr lang="ka-GE" altLang="en-US" sz="2000" baseline="-25000" dirty="0">
                <a:solidFill>
                  <a:srgbClr val="002060"/>
                </a:solidFill>
              </a:rPr>
              <a:t>||</a:t>
            </a:r>
            <a:r>
              <a:rPr lang="pt-BR" altLang="en-US" sz="2000" dirty="0">
                <a:solidFill>
                  <a:srgbClr val="002060"/>
                </a:solidFill>
              </a:rPr>
              <a:t> = 2, k</a:t>
            </a:r>
            <a:r>
              <a:rPr lang="pt-BR" altLang="en-US" sz="2000" baseline="-25000" dirty="0">
                <a:solidFill>
                  <a:srgbClr val="002060"/>
                </a:solidFill>
              </a:rPr>
              <a:t>z</a:t>
            </a:r>
            <a:r>
              <a:rPr lang="pt-BR" altLang="en-US" sz="2000" dirty="0">
                <a:solidFill>
                  <a:srgbClr val="002060"/>
                </a:solidFill>
              </a:rPr>
              <a:t> = 1,</a:t>
            </a:r>
            <a:endParaRPr lang="en-US" altLang="en-US" sz="2000" dirty="0">
              <a:solidFill>
                <a:srgbClr val="002060"/>
              </a:solidFill>
            </a:endParaRPr>
          </a:p>
          <a:p>
            <a:r>
              <a:rPr lang="pt-BR" altLang="en-US" sz="2000" dirty="0">
                <a:solidFill>
                  <a:srgbClr val="002060"/>
                </a:solidFill>
              </a:rPr>
              <a:t>c</a:t>
            </a:r>
            <a:r>
              <a:rPr lang="pt-BR" altLang="en-US" sz="2000" baseline="30000" dirty="0">
                <a:solidFill>
                  <a:srgbClr val="002060"/>
                </a:solidFill>
              </a:rPr>
              <a:t>2</a:t>
            </a:r>
            <a:r>
              <a:rPr lang="pt-BR" altLang="en-US" sz="2000" baseline="-25000" dirty="0">
                <a:solidFill>
                  <a:srgbClr val="002060"/>
                </a:solidFill>
              </a:rPr>
              <a:t>F</a:t>
            </a:r>
            <a:r>
              <a:rPr lang="pt-BR" altLang="en-US" sz="2000" dirty="0">
                <a:solidFill>
                  <a:srgbClr val="002060"/>
                </a:solidFill>
              </a:rPr>
              <a:t> = −0.01, R = </a:t>
            </a:r>
            <a:r>
              <a:rPr lang="ka-GE" altLang="en-US" sz="2000" dirty="0">
                <a:solidFill>
                  <a:srgbClr val="002060"/>
                </a:solidFill>
              </a:rPr>
              <a:t>0.2</a:t>
            </a:r>
            <a:r>
              <a:rPr lang="pt-BR" altLang="en-US" sz="2000" dirty="0">
                <a:solidFill>
                  <a:srgbClr val="002060"/>
                </a:solidFill>
              </a:rPr>
              <a:t>, </a:t>
            </a:r>
            <a:endParaRPr lang="ka-GE" altLang="en-US" sz="2000" dirty="0">
              <a:solidFill>
                <a:srgbClr val="002060"/>
              </a:solidFill>
            </a:endParaRPr>
          </a:p>
          <a:p>
            <a:r>
              <a:rPr lang="pt-BR" altLang="en-US" sz="2000" dirty="0">
                <a:solidFill>
                  <a:srgbClr val="002060"/>
                </a:solidFill>
              </a:rPr>
              <a:t>q</a:t>
            </a:r>
            <a:r>
              <a:rPr lang="pt-BR" altLang="en-US" sz="2000" baseline="-25000" dirty="0">
                <a:solidFill>
                  <a:srgbClr val="002060"/>
                </a:solidFill>
              </a:rPr>
              <a:t>⊥</a:t>
            </a:r>
            <a:r>
              <a:rPr lang="pt-BR" altLang="en-US" sz="2000" dirty="0">
                <a:solidFill>
                  <a:srgbClr val="002060"/>
                </a:solidFill>
              </a:rPr>
              <a:t> </a:t>
            </a:r>
            <a:r>
              <a:rPr lang="en-US" altLang="en-US" sz="2000" dirty="0">
                <a:solidFill>
                  <a:srgbClr val="002060"/>
                </a:solidFill>
              </a:rPr>
              <a:t>= 0.2, 2, 10</a:t>
            </a:r>
            <a:r>
              <a:rPr lang="pt-BR" altLang="en-US" sz="2000" dirty="0">
                <a:solidFill>
                  <a:srgbClr val="002060"/>
                </a:solidFill>
              </a:rPr>
              <a:t>,</a:t>
            </a:r>
            <a:endParaRPr lang="ka-GE" altLang="en-US" sz="2000" dirty="0">
              <a:solidFill>
                <a:srgbClr val="002060"/>
              </a:solidFill>
            </a:endParaRPr>
          </a:p>
          <a:p>
            <a:endParaRPr lang="ka-GE" altLang="en-US" sz="2000" dirty="0"/>
          </a:p>
        </p:txBody>
      </p:sp>
    </p:spTree>
    <p:extLst>
      <p:ext uri="{BB962C8B-B14F-4D97-AF65-F5344CB8AC3E}">
        <p14:creationId xmlns:p14="http://schemas.microsoft.com/office/powerpoint/2010/main" val="3543356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9" name="TextBox 8">
            <a:extLst>
              <a:ext uri="{FF2B5EF4-FFF2-40B4-BE49-F238E27FC236}">
                <a16:creationId xmlns:a16="http://schemas.microsoft.com/office/drawing/2014/main" id="{A8DA745D-EFD9-4857-97DF-07FE18384209}"/>
              </a:ext>
            </a:extLst>
          </p:cNvPr>
          <p:cNvSpPr txBox="1"/>
          <p:nvPr/>
        </p:nvSpPr>
        <p:spPr>
          <a:xfrm>
            <a:off x="266700" y="1485158"/>
            <a:ext cx="13868400" cy="4883306"/>
          </a:xfrm>
          <a:prstGeom prst="rect">
            <a:avLst/>
          </a:prstGeom>
          <a:noFill/>
        </p:spPr>
        <p:txBody>
          <a:bodyPr wrap="square" rtlCol="0">
            <a:noAutofit/>
          </a:bodyPr>
          <a:lstStyle/>
          <a:p>
            <a:pPr marL="0" indent="0">
              <a:buNone/>
            </a:pPr>
            <a:r>
              <a:rPr lang="en-US" sz="3200" dirty="0">
                <a:solidFill>
                  <a:srgbClr val="FF0000"/>
                </a:solidFill>
              </a:rPr>
              <a:t>Long way to go … </a:t>
            </a:r>
            <a:r>
              <a:rPr lang="en-US" sz="3200" dirty="0"/>
              <a:t>(especially at turbulent/nonlinear regime);</a:t>
            </a:r>
            <a:endParaRPr lang="en-US" sz="1600" dirty="0"/>
          </a:p>
          <a:p>
            <a:pPr marL="0" indent="0">
              <a:buNone/>
            </a:pPr>
            <a:endParaRPr lang="en-US" sz="1600" dirty="0"/>
          </a:p>
          <a:p>
            <a:pPr marL="0" indent="0">
              <a:buNone/>
            </a:pPr>
            <a:r>
              <a:rPr lang="en-US" sz="3200" dirty="0">
                <a:solidFill>
                  <a:srgbClr val="0000FF"/>
                </a:solidFill>
                <a:effectLst>
                  <a:outerShdw blurRad="38100" dist="38100" dir="2700000" algn="tl">
                    <a:srgbClr val="000000">
                      <a:alpha val="43137"/>
                    </a:srgbClr>
                  </a:outerShdw>
                </a:effectLst>
              </a:rPr>
              <a:t>Development of linear micro instabilities? </a:t>
            </a:r>
          </a:p>
          <a:p>
            <a:pPr marL="457200" indent="-457200">
              <a:buFont typeface="Arial" panose="020B0604020202020204" pitchFamily="34" charset="0"/>
              <a:buChar char="•"/>
            </a:pPr>
            <a:r>
              <a:rPr lang="en-US" sz="3200" dirty="0"/>
              <a:t>Heat flux instability: limits maximal possible </a:t>
            </a:r>
            <a:r>
              <a:rPr lang="en-US" sz="3200" dirty="0">
                <a:latin typeface="Symbol" panose="05050102010706020507" pitchFamily="18" charset="2"/>
              </a:rPr>
              <a:t>g </a:t>
            </a:r>
          </a:p>
          <a:p>
            <a:pPr marL="457200" indent="-457200">
              <a:buFont typeface="Arial" panose="020B0604020202020204" pitchFamily="34" charset="0"/>
              <a:buChar char="•"/>
            </a:pPr>
            <a:r>
              <a:rPr lang="en-US" sz="3200" dirty="0"/>
              <a:t>Mirror and Fire-hose family: mimic collision effects through nonlinearities?</a:t>
            </a:r>
          </a:p>
          <a:p>
            <a:pPr marL="0" indent="0">
              <a:buNone/>
            </a:pPr>
            <a:endParaRPr lang="en-US" sz="1200" dirty="0">
              <a:latin typeface="+mj-lt"/>
            </a:endParaRPr>
          </a:p>
          <a:p>
            <a:pPr marL="0" indent="0">
              <a:buNone/>
            </a:pPr>
            <a:endParaRPr lang="en-US" sz="1200" dirty="0">
              <a:latin typeface="+mj-lt"/>
            </a:endParaRPr>
          </a:p>
          <a:p>
            <a:pPr marL="0" indent="0">
              <a:buNone/>
            </a:pPr>
            <a:r>
              <a:rPr lang="en-US" sz="3200" dirty="0">
                <a:solidFill>
                  <a:srgbClr val="0000FF"/>
                </a:solidFill>
                <a:effectLst>
                  <a:outerShdw blurRad="38100" dist="38100" dir="2700000" algn="tl">
                    <a:srgbClr val="000000">
                      <a:alpha val="43137"/>
                    </a:srgbClr>
                  </a:outerShdw>
                </a:effectLst>
                <a:latin typeface="+mj-lt"/>
              </a:rPr>
              <a:t>Anisotropic MHDs saturates to classical MHD?</a:t>
            </a:r>
          </a:p>
          <a:p>
            <a:pPr marL="457200" indent="-457200">
              <a:buFont typeface="Arial" panose="020B0604020202020204" pitchFamily="34" charset="0"/>
              <a:buChar char="•"/>
            </a:pPr>
            <a:r>
              <a:rPr lang="en-US" sz="3200" dirty="0">
                <a:latin typeface="+mj-lt"/>
              </a:rPr>
              <a:t>Small scales ? MHD dynamo (micro phys. can be important)</a:t>
            </a:r>
          </a:p>
          <a:p>
            <a:endParaRPr lang="en-US" sz="1200" dirty="0">
              <a:latin typeface="+mj-lt"/>
            </a:endParaRPr>
          </a:p>
          <a:p>
            <a:pPr algn="ctr"/>
            <a:r>
              <a:rPr lang="en-US" sz="3200" i="1" dirty="0">
                <a:solidFill>
                  <a:srgbClr val="FF0000"/>
                </a:solidFill>
                <a:latin typeface="+mj-lt"/>
              </a:rPr>
              <a:t>Knowing what questions to ask – right way forward</a:t>
            </a:r>
          </a:p>
        </p:txBody>
      </p:sp>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CM Heat Fluxes: Solar Wind</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spTree>
    <p:extLst>
      <p:ext uri="{BB962C8B-B14F-4D97-AF65-F5344CB8AC3E}">
        <p14:creationId xmlns:p14="http://schemas.microsoft.com/office/powerpoint/2010/main" val="3721044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9" name="TextBox 8">
            <a:extLst>
              <a:ext uri="{FF2B5EF4-FFF2-40B4-BE49-F238E27FC236}">
                <a16:creationId xmlns:a16="http://schemas.microsoft.com/office/drawing/2014/main" id="{A8DA745D-EFD9-4857-97DF-07FE18384209}"/>
              </a:ext>
            </a:extLst>
          </p:cNvPr>
          <p:cNvSpPr txBox="1"/>
          <p:nvPr/>
        </p:nvSpPr>
        <p:spPr>
          <a:xfrm>
            <a:off x="266700" y="1543050"/>
            <a:ext cx="13868400" cy="4883306"/>
          </a:xfrm>
          <a:prstGeom prst="rect">
            <a:avLst/>
          </a:prstGeom>
          <a:noFill/>
        </p:spPr>
        <p:txBody>
          <a:bodyPr wrap="square" rtlCol="0">
            <a:noAutofit/>
          </a:bodyPr>
          <a:lstStyle/>
          <a:p>
            <a:r>
              <a:rPr lang="en-US" sz="3200" dirty="0">
                <a:solidFill>
                  <a:srgbClr val="002060"/>
                </a:solidFill>
                <a:latin typeface="+mj-lt"/>
                <a:ea typeface="Verdana" panose="020B0604030504040204" pitchFamily="34" charset="0"/>
                <a:cs typeface="FiraGO Medium" charset="0"/>
              </a:rPr>
              <a:t>Cosmic MHD Turbulence:</a:t>
            </a:r>
          </a:p>
          <a:p>
            <a:endParaRPr lang="en-US" sz="3200" dirty="0">
              <a:solidFill>
                <a:srgbClr val="002060"/>
              </a:solidFill>
              <a:latin typeface="+mj-lt"/>
              <a:ea typeface="Verdana" panose="020B0604030504040204" pitchFamily="34" charset="0"/>
              <a:cs typeface="FiraGO Medium" charset="0"/>
            </a:endParaRPr>
          </a:p>
          <a:p>
            <a:r>
              <a:rPr lang="en-US" sz="3200" dirty="0">
                <a:solidFill>
                  <a:srgbClr val="002060"/>
                </a:solidFill>
                <a:latin typeface="+mj-lt"/>
                <a:ea typeface="Verdana" panose="020B0604030504040204" pitchFamily="34" charset="0"/>
                <a:cs typeface="FiraGO Medium" charset="0"/>
              </a:rPr>
              <a:t>Evolution of B Field:</a:t>
            </a:r>
          </a:p>
          <a:p>
            <a:pPr marL="457200" indent="-457200">
              <a:buFontTx/>
              <a:buChar char="-"/>
            </a:pPr>
            <a:r>
              <a:rPr lang="en-US" sz="3200" dirty="0" err="1">
                <a:solidFill>
                  <a:srgbClr val="002060"/>
                </a:solidFill>
                <a:latin typeface="+mj-lt"/>
                <a:ea typeface="Verdana" panose="020B0604030504040204" pitchFamily="34" charset="0"/>
                <a:cs typeface="FiraGO Medium" charset="0"/>
              </a:rPr>
              <a:t>Cosm</a:t>
            </a:r>
            <a:r>
              <a:rPr lang="en-US" sz="3200" dirty="0">
                <a:solidFill>
                  <a:srgbClr val="002060"/>
                </a:solidFill>
                <a:latin typeface="+mj-lt"/>
                <a:ea typeface="Verdana" panose="020B0604030504040204" pitchFamily="34" charset="0"/>
                <a:cs typeface="FiraGO Medium" charset="0"/>
              </a:rPr>
              <a:t>. phase transitions</a:t>
            </a:r>
          </a:p>
          <a:p>
            <a:pPr marL="457200" indent="-457200">
              <a:buFontTx/>
              <a:buChar char="-"/>
            </a:pPr>
            <a:r>
              <a:rPr lang="en-US" sz="3200" dirty="0">
                <a:solidFill>
                  <a:srgbClr val="002060"/>
                </a:solidFill>
                <a:latin typeface="+mj-lt"/>
                <a:ea typeface="Verdana" panose="020B0604030504040204" pitchFamily="34" charset="0"/>
                <a:cs typeface="FiraGO Medium" charset="0"/>
              </a:rPr>
              <a:t>MHD Turbulence</a:t>
            </a:r>
          </a:p>
          <a:p>
            <a:pPr marL="457200" indent="-457200">
              <a:buFontTx/>
              <a:buChar char="-"/>
            </a:pPr>
            <a:r>
              <a:rPr lang="en-US" sz="3200" dirty="0">
                <a:solidFill>
                  <a:srgbClr val="002060"/>
                </a:solidFill>
                <a:latin typeface="+mj-lt"/>
                <a:ea typeface="Verdana" panose="020B0604030504040204" pitchFamily="34" charset="0"/>
                <a:cs typeface="FiraGO Medium" charset="0"/>
              </a:rPr>
              <a:t>Turbulence decay</a:t>
            </a:r>
          </a:p>
        </p:txBody>
      </p:sp>
      <p:sp>
        <p:nvSpPr>
          <p:cNvPr id="6" name="TextBox 5"/>
          <p:cNvSpPr txBox="1"/>
          <p:nvPr/>
        </p:nvSpPr>
        <p:spPr>
          <a:xfrm>
            <a:off x="201311" y="171450"/>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Cosmic Plasma Expansion</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pic>
        <p:nvPicPr>
          <p:cNvPr id="3" name="Picture 2">
            <a:extLst>
              <a:ext uri="{FF2B5EF4-FFF2-40B4-BE49-F238E27FC236}">
                <a16:creationId xmlns:a16="http://schemas.microsoft.com/office/drawing/2014/main" id="{478BEB73-4C78-8412-855A-DD793AF37A83}"/>
              </a:ext>
            </a:extLst>
          </p:cNvPr>
          <p:cNvPicPr>
            <a:picLocks noChangeAspect="1"/>
          </p:cNvPicPr>
          <p:nvPr/>
        </p:nvPicPr>
        <p:blipFill>
          <a:blip r:embed="rId6"/>
          <a:stretch>
            <a:fillRect/>
          </a:stretch>
        </p:blipFill>
        <p:spPr>
          <a:xfrm>
            <a:off x="5687711" y="1565549"/>
            <a:ext cx="8447389" cy="4899168"/>
          </a:xfrm>
          <a:prstGeom prst="rect">
            <a:avLst/>
          </a:prstGeom>
        </p:spPr>
      </p:pic>
    </p:spTree>
    <p:extLst>
      <p:ext uri="{BB962C8B-B14F-4D97-AF65-F5344CB8AC3E}">
        <p14:creationId xmlns:p14="http://schemas.microsoft.com/office/powerpoint/2010/main" val="2057365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Cosmic Plasma Expansion</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77C5B52B-BEE6-9713-21B9-84ABBEEE5799}"/>
                  </a:ext>
                </a:extLst>
              </p:cNvPr>
              <p:cNvSpPr txBox="1">
                <a:spLocks/>
              </p:cNvSpPr>
              <p:nvPr/>
            </p:nvSpPr>
            <p:spPr>
              <a:xfrm>
                <a:off x="419100" y="1490619"/>
                <a:ext cx="13411200" cy="4929231"/>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940" kern="0" dirty="0">
                    <a:solidFill>
                      <a:sysClr val="windowText" lastClr="000000"/>
                    </a:solidFill>
                  </a:rPr>
                  <a:t>Large scale magnetic field evolution in decaying anisotropic MHD turbulence;</a:t>
                </a:r>
                <a:endParaRPr lang="en-US" sz="2100" kern="0" dirty="0">
                  <a:solidFill>
                    <a:sysClr val="windowText" lastClr="000000"/>
                  </a:solidFill>
                </a:endParaRPr>
              </a:p>
              <a:p>
                <a:endParaRPr lang="en-US" sz="2100" kern="0" dirty="0">
                  <a:solidFill>
                    <a:sysClr val="windowText" lastClr="000000"/>
                  </a:solidFill>
                </a:endParaRPr>
              </a:p>
              <a:p>
                <a:r>
                  <a:rPr lang="en-US" sz="2940" kern="0" dirty="0">
                    <a:solidFill>
                      <a:sysClr val="windowText" lastClr="000000"/>
                    </a:solidFill>
                  </a:rPr>
                  <a:t>Stochastic magnetic field with no mean component: </a:t>
                </a:r>
              </a:p>
              <a:p>
                <a:r>
                  <a:rPr lang="en-US" sz="2940" kern="0" dirty="0">
                    <a:solidFill>
                      <a:sysClr val="windowText" lastClr="000000"/>
                    </a:solidFill>
                  </a:rPr>
                  <a:t>Anisotropy axis is changing stochastically. </a:t>
                </a:r>
              </a:p>
              <a:p>
                <a:r>
                  <a:rPr lang="en-US" sz="2940" kern="0" dirty="0">
                    <a:solidFill>
                      <a:sysClr val="windowText" lastClr="000000"/>
                    </a:solidFill>
                  </a:rPr>
                  <a:t>(isotropic, turbulence spectrum)</a:t>
                </a:r>
              </a:p>
              <a:p>
                <a:endParaRPr lang="en-US" sz="2100" kern="0" dirty="0">
                  <a:solidFill>
                    <a:sysClr val="windowText" lastClr="000000"/>
                  </a:solidFill>
                </a:endParaRPr>
              </a:p>
              <a:p>
                <a:r>
                  <a:rPr lang="en-US" sz="2940" kern="0" dirty="0">
                    <a:solidFill>
                      <a:sysClr val="windowText" lastClr="000000"/>
                    </a:solidFill>
                  </a:rPr>
                  <a:t>Reformulate 16 momentum MHD EOS:</a:t>
                </a:r>
              </a:p>
              <a:p>
                <a:endParaRPr lang="en-US" sz="2940" kern="0" dirty="0">
                  <a:solidFill>
                    <a:sysClr val="windowText" lastClr="000000"/>
                  </a:solidFill>
                </a:endParaRPr>
              </a:p>
              <a:p>
                <a:endParaRPr lang="en-US" sz="2940" kern="0" dirty="0">
                  <a:solidFill>
                    <a:sysClr val="windowText" lastClr="000000"/>
                  </a:solidFill>
                </a:endParaRPr>
              </a:p>
              <a:p>
                <a:endParaRPr lang="en-US" sz="2940" kern="0" dirty="0">
                  <a:solidFill>
                    <a:sysClr val="windowText" lastClr="000000"/>
                  </a:solidFill>
                </a:endParaRPr>
              </a:p>
              <a:p>
                <a:r>
                  <a:rPr lang="en-US" sz="2100" kern="0" dirty="0">
                    <a:solidFill>
                      <a:sysClr val="windowText" lastClr="000000"/>
                    </a:solidFill>
                    <a:ea typeface="Cambria Math"/>
                  </a:rPr>
                  <a:t> </a:t>
                </a:r>
                <a14:m>
                  <m:oMath xmlns:m="http://schemas.openxmlformats.org/officeDocument/2006/math">
                    <m:r>
                      <a:rPr lang="en-US" sz="2100" i="1" kern="0">
                        <a:solidFill>
                          <a:sysClr val="windowText" lastClr="000000"/>
                        </a:solidFill>
                        <a:latin typeface="Cambria Math"/>
                        <a:ea typeface="Cambria Math"/>
                      </a:rPr>
                      <m:t>𝛾</m:t>
                    </m:r>
                    <m:r>
                      <a:rPr lang="en-US" sz="2100" i="1" kern="0">
                        <a:solidFill>
                          <a:sysClr val="windowText" lastClr="000000"/>
                        </a:solidFill>
                        <a:latin typeface="Cambria Math"/>
                        <a:ea typeface="Cambria Math"/>
                      </a:rPr>
                      <m:t>=</m:t>
                    </m:r>
                    <m:f>
                      <m:fPr>
                        <m:type m:val="skw"/>
                        <m:ctrlPr>
                          <a:rPr lang="en-US" sz="2100" i="1" kern="0">
                            <a:solidFill>
                              <a:sysClr val="windowText" lastClr="000000"/>
                            </a:solidFill>
                            <a:latin typeface="Cambria Math" panose="02040503050406030204" pitchFamily="18" charset="0"/>
                            <a:ea typeface="Cambria Math"/>
                          </a:rPr>
                        </m:ctrlPr>
                      </m:fPr>
                      <m:num>
                        <m:sSub>
                          <m:sSubPr>
                            <m:ctrlPr>
                              <a:rPr lang="en-US" sz="2100" i="1" kern="0">
                                <a:solidFill>
                                  <a:sysClr val="windowText" lastClr="000000"/>
                                </a:solidFill>
                                <a:latin typeface="Cambria Math" panose="02040503050406030204" pitchFamily="18" charset="0"/>
                                <a:ea typeface="Cambria Math"/>
                              </a:rPr>
                            </m:ctrlPr>
                          </m:sSubPr>
                          <m:e>
                            <m:r>
                              <a:rPr lang="en-US" sz="2100" i="1" kern="0">
                                <a:solidFill>
                                  <a:sysClr val="windowText" lastClr="000000"/>
                                </a:solidFill>
                                <a:latin typeface="Cambria Math"/>
                                <a:ea typeface="Cambria Math"/>
                              </a:rPr>
                              <m:t>𝑆</m:t>
                            </m:r>
                          </m:e>
                          <m:sub>
                            <m:r>
                              <a:rPr lang="en-US" sz="2100" i="1" kern="0">
                                <a:solidFill>
                                  <a:sysClr val="windowText" lastClr="000000"/>
                                </a:solidFill>
                                <a:latin typeface="Cambria Math"/>
                                <a:ea typeface="Cambria Math"/>
                              </a:rPr>
                              <m:t>||</m:t>
                            </m:r>
                          </m:sub>
                        </m:sSub>
                      </m:num>
                      <m:den>
                        <m:sSub>
                          <m:sSubPr>
                            <m:ctrlPr>
                              <a:rPr lang="en-US" sz="2100" i="1" kern="0">
                                <a:solidFill>
                                  <a:sysClr val="windowText" lastClr="000000"/>
                                </a:solidFill>
                                <a:latin typeface="Cambria Math" panose="02040503050406030204" pitchFamily="18" charset="0"/>
                                <a:ea typeface="Cambria Math"/>
                              </a:rPr>
                            </m:ctrlPr>
                          </m:sSubPr>
                          <m:e>
                            <m:r>
                              <a:rPr lang="en-US" sz="2100" i="1" kern="0">
                                <a:solidFill>
                                  <a:sysClr val="windowText" lastClr="000000"/>
                                </a:solidFill>
                                <a:latin typeface="Cambria Math"/>
                                <a:ea typeface="Cambria Math"/>
                              </a:rPr>
                              <m:t>𝑃</m:t>
                            </m:r>
                          </m:e>
                          <m:sub>
                            <m:r>
                              <a:rPr lang="en-US" sz="2100" i="1" kern="0">
                                <a:solidFill>
                                  <a:sysClr val="windowText" lastClr="000000"/>
                                </a:solidFill>
                                <a:latin typeface="Cambria Math"/>
                                <a:ea typeface="Cambria Math"/>
                              </a:rPr>
                              <m:t>||</m:t>
                            </m:r>
                          </m:sub>
                        </m:sSub>
                        <m:sSub>
                          <m:sSubPr>
                            <m:ctrlPr>
                              <a:rPr lang="en-US" sz="2100" i="1" kern="0">
                                <a:solidFill>
                                  <a:sysClr val="windowText" lastClr="000000"/>
                                </a:solidFill>
                                <a:latin typeface="Cambria Math" panose="02040503050406030204" pitchFamily="18" charset="0"/>
                                <a:ea typeface="Cambria Math"/>
                              </a:rPr>
                            </m:ctrlPr>
                          </m:sSubPr>
                          <m:e>
                            <m:r>
                              <a:rPr lang="en-US" sz="2100" i="1" kern="0">
                                <a:solidFill>
                                  <a:sysClr val="windowText" lastClr="000000"/>
                                </a:solidFill>
                                <a:latin typeface="Cambria Math"/>
                                <a:ea typeface="Cambria Math"/>
                              </a:rPr>
                              <m:t>𝐶</m:t>
                            </m:r>
                          </m:e>
                          <m:sub>
                            <m:r>
                              <a:rPr lang="en-US" sz="2100" i="1" kern="0">
                                <a:solidFill>
                                  <a:sysClr val="windowText" lastClr="000000"/>
                                </a:solidFill>
                                <a:latin typeface="Cambria Math"/>
                                <a:ea typeface="Cambria Math"/>
                              </a:rPr>
                              <m:t>||</m:t>
                            </m:r>
                          </m:sub>
                        </m:sSub>
                      </m:den>
                    </m:f>
                    <m:r>
                      <a:rPr lang="en-US" sz="2100" kern="0">
                        <a:solidFill>
                          <a:sysClr val="windowText" lastClr="000000"/>
                        </a:solidFill>
                        <a:latin typeface="Cambria Math"/>
                        <a:ea typeface="Cambria Math"/>
                      </a:rPr>
                      <m:t> </m:t>
                    </m:r>
                  </m:oMath>
                </a14:m>
                <a:r>
                  <a:rPr lang="en-US" sz="2100" kern="0" dirty="0">
                    <a:solidFill>
                      <a:sysClr val="windowText" lastClr="000000"/>
                    </a:solidFill>
                  </a:rPr>
                  <a:t>, </a:t>
                </a:r>
                <a14:m>
                  <m:oMath xmlns:m="http://schemas.openxmlformats.org/officeDocument/2006/math">
                    <m:r>
                      <a:rPr lang="en-US" sz="2100" i="1" kern="0" dirty="0">
                        <a:solidFill>
                          <a:sysClr val="windowText" lastClr="000000"/>
                        </a:solidFill>
                        <a:latin typeface="Cambria Math" panose="02040503050406030204" pitchFamily="18" charset="0"/>
                        <a:ea typeface="Cambria Math" panose="02040503050406030204" pitchFamily="18" charset="0"/>
                      </a:rPr>
                      <m:t>𝛼</m:t>
                    </m:r>
                    <m:r>
                      <a:rPr lang="en-US" sz="2100" i="1" kern="0" dirty="0">
                        <a:solidFill>
                          <a:sysClr val="windowText" lastClr="000000"/>
                        </a:solidFill>
                        <a:latin typeface="Cambria Math" panose="02040503050406030204" pitchFamily="18" charset="0"/>
                        <a:ea typeface="Cambria Math" panose="02040503050406030204" pitchFamily="18" charset="0"/>
                      </a:rPr>
                      <m:t>=</m:t>
                    </m:r>
                    <m:f>
                      <m:fPr>
                        <m:type m:val="skw"/>
                        <m:ctrlPr>
                          <a:rPr lang="en-US" sz="2100" i="1" kern="0" dirty="0">
                            <a:solidFill>
                              <a:sysClr val="windowText" lastClr="000000"/>
                            </a:solidFill>
                            <a:latin typeface="Cambria Math" panose="02040503050406030204" pitchFamily="18" charset="0"/>
                            <a:ea typeface="Cambria Math" panose="02040503050406030204" pitchFamily="18" charset="0"/>
                          </a:rPr>
                        </m:ctrlPr>
                      </m:fPr>
                      <m:num>
                        <m:sSub>
                          <m:sSubPr>
                            <m:ctrlPr>
                              <a:rPr lang="en-US" sz="2100" i="1" kern="0" dirty="0">
                                <a:solidFill>
                                  <a:sysClr val="windowText" lastClr="000000"/>
                                </a:solidFill>
                                <a:latin typeface="Cambria Math" panose="02040503050406030204" pitchFamily="18" charset="0"/>
                                <a:ea typeface="Cambria Math" panose="02040503050406030204" pitchFamily="18" charset="0"/>
                              </a:rPr>
                            </m:ctrlPr>
                          </m:sSubPr>
                          <m:e>
                            <m:r>
                              <a:rPr lang="en-US" sz="2100" i="1" kern="0" dirty="0">
                                <a:solidFill>
                                  <a:sysClr val="windowText" lastClr="000000"/>
                                </a:solidFill>
                                <a:latin typeface="Cambria Math" panose="02040503050406030204" pitchFamily="18" charset="0"/>
                                <a:ea typeface="Cambria Math" panose="02040503050406030204" pitchFamily="18" charset="0"/>
                              </a:rPr>
                              <m:t>𝑃</m:t>
                            </m:r>
                          </m:e>
                          <m:sub>
                            <m:r>
                              <m:rPr>
                                <m:nor/>
                              </m:rPr>
                              <a:rPr lang="en-US" sz="2100" kern="0">
                                <a:solidFill>
                                  <a:sysClr val="windowText" lastClr="000000"/>
                                </a:solidFill>
                                <a:latin typeface="Cambria Math" panose="02040503050406030204" pitchFamily="18" charset="0"/>
                                <a:ea typeface="Cambria Math" panose="02040503050406030204" pitchFamily="18" charset="0"/>
                              </a:rPr>
                              <m:t>⊥ </m:t>
                            </m:r>
                          </m:sub>
                        </m:sSub>
                      </m:num>
                      <m:den>
                        <m:sSub>
                          <m:sSubPr>
                            <m:ctrlPr>
                              <a:rPr lang="en-US" sz="2100" i="1" kern="0" dirty="0">
                                <a:solidFill>
                                  <a:sysClr val="windowText" lastClr="000000"/>
                                </a:solidFill>
                                <a:latin typeface="Cambria Math" panose="02040503050406030204" pitchFamily="18" charset="0"/>
                                <a:ea typeface="Cambria Math" panose="02040503050406030204" pitchFamily="18" charset="0"/>
                              </a:rPr>
                            </m:ctrlPr>
                          </m:sSubPr>
                          <m:e>
                            <m:r>
                              <a:rPr lang="en-US" sz="2100" i="1" kern="0" dirty="0">
                                <a:solidFill>
                                  <a:sysClr val="windowText" lastClr="000000"/>
                                </a:solidFill>
                                <a:latin typeface="Cambria Math" panose="02040503050406030204" pitchFamily="18" charset="0"/>
                                <a:ea typeface="Cambria Math" panose="02040503050406030204" pitchFamily="18" charset="0"/>
                              </a:rPr>
                              <m:t>𝑃</m:t>
                            </m:r>
                          </m:e>
                          <m:sub>
                            <m:r>
                              <a:rPr lang="en-US" sz="2100" i="1" kern="0" dirty="0">
                                <a:solidFill>
                                  <a:sysClr val="windowText" lastClr="000000"/>
                                </a:solidFill>
                                <a:latin typeface="Cambria Math" panose="02040503050406030204" pitchFamily="18" charset="0"/>
                                <a:ea typeface="Cambria Math" panose="02040503050406030204" pitchFamily="18" charset="0"/>
                              </a:rPr>
                              <m:t>||</m:t>
                            </m:r>
                          </m:sub>
                        </m:sSub>
                      </m:den>
                    </m:f>
                  </m:oMath>
                </a14:m>
                <a:r>
                  <a:rPr lang="en-US" sz="2100" kern="0" dirty="0">
                    <a:solidFill>
                      <a:sysClr val="windowText" lastClr="000000"/>
                    </a:solidFill>
                  </a:rPr>
                  <a:t>	, </a:t>
                </a:r>
                <a14:m>
                  <m:oMath xmlns:m="http://schemas.openxmlformats.org/officeDocument/2006/math">
                    <m:r>
                      <a:rPr lang="en-US" sz="2100" kern="0">
                        <a:solidFill>
                          <a:sysClr val="windowText" lastClr="000000"/>
                        </a:solidFill>
                        <a:latin typeface="Cambria Math"/>
                      </a:rPr>
                      <m:t> </m:t>
                    </m:r>
                    <m:sSub>
                      <m:sSubPr>
                        <m:ctrlPr>
                          <a:rPr lang="en-US" sz="2100" i="1" kern="0">
                            <a:solidFill>
                              <a:sysClr val="windowText" lastClr="000000"/>
                            </a:solidFill>
                            <a:latin typeface="Cambria Math" panose="02040503050406030204" pitchFamily="18" charset="0"/>
                          </a:rPr>
                        </m:ctrlPr>
                      </m:sSubPr>
                      <m:e>
                        <m:r>
                          <a:rPr lang="en-US" sz="2100" i="1" kern="0">
                            <a:solidFill>
                              <a:sysClr val="windowText" lastClr="000000"/>
                            </a:solidFill>
                            <a:latin typeface="Cambria Math"/>
                            <a:ea typeface="Cambria Math"/>
                          </a:rPr>
                          <m:t>𝛻</m:t>
                        </m:r>
                      </m:e>
                      <m:sub>
                        <m:r>
                          <a:rPr lang="en-US" sz="2100" i="1" kern="0">
                            <a:solidFill>
                              <a:sysClr val="windowText" lastClr="000000"/>
                            </a:solidFill>
                            <a:latin typeface="Cambria Math"/>
                          </a:rPr>
                          <m:t>||</m:t>
                        </m:r>
                      </m:sub>
                    </m:sSub>
                    <m:r>
                      <a:rPr lang="en-US" sz="2100" i="1" kern="0">
                        <a:solidFill>
                          <a:sysClr val="windowText" lastClr="000000"/>
                        </a:solidFill>
                        <a:latin typeface="Cambria Math"/>
                      </a:rPr>
                      <m:t> </m:t>
                    </m:r>
                    <m:r>
                      <a:rPr lang="en-US" sz="2100" i="1" kern="0">
                        <a:solidFill>
                          <a:sysClr val="windowText" lastClr="000000"/>
                        </a:solidFill>
                        <a:latin typeface="Cambria Math"/>
                        <a:ea typeface="Cambria Math"/>
                      </a:rPr>
                      <m:t>≡</m:t>
                    </m:r>
                    <m:r>
                      <a:rPr lang="en-US" sz="2100" kern="0">
                        <a:solidFill>
                          <a:sysClr val="windowText" lastClr="000000"/>
                        </a:solidFill>
                        <a:latin typeface="Cambria Math"/>
                        <a:ea typeface="Cambria Math"/>
                      </a:rPr>
                      <m:t> </m:t>
                    </m:r>
                    <m:f>
                      <m:fPr>
                        <m:ctrlPr>
                          <a:rPr lang="en-US" sz="2100" i="1" kern="0">
                            <a:solidFill>
                              <a:sysClr val="windowText" lastClr="000000"/>
                            </a:solidFill>
                            <a:latin typeface="Cambria Math" panose="02040503050406030204" pitchFamily="18" charset="0"/>
                            <a:ea typeface="Cambria Math"/>
                          </a:rPr>
                        </m:ctrlPr>
                      </m:fPr>
                      <m:num>
                        <m:r>
                          <m:rPr>
                            <m:nor/>
                          </m:rPr>
                          <a:rPr lang="en-US" sz="2100" b="1" kern="0">
                            <a:solidFill>
                              <a:sysClr val="windowText" lastClr="000000"/>
                            </a:solidFill>
                            <a:latin typeface="Cambria Math"/>
                            <a:ea typeface="Cambria Math"/>
                          </a:rPr>
                          <m:t>B</m:t>
                        </m:r>
                      </m:num>
                      <m:den>
                        <m:r>
                          <m:rPr>
                            <m:nor/>
                          </m:rPr>
                          <a:rPr lang="en-US" sz="2100" i="1" kern="0">
                            <a:solidFill>
                              <a:sysClr val="windowText" lastClr="000000"/>
                            </a:solidFill>
                            <a:latin typeface="Cambria Math"/>
                            <a:ea typeface="Cambria Math"/>
                          </a:rPr>
                          <m:t>B</m:t>
                        </m:r>
                      </m:den>
                    </m:f>
                    <m:r>
                      <a:rPr lang="en-US" sz="2100" b="1" i="1" kern="0">
                        <a:solidFill>
                          <a:sysClr val="windowText" lastClr="000000"/>
                        </a:solidFill>
                        <a:latin typeface="Cambria Math"/>
                        <a:ea typeface="Cambria Math"/>
                      </a:rPr>
                      <m:t>∙</m:t>
                    </m:r>
                    <m:r>
                      <a:rPr lang="en-US" sz="2100" b="1" i="1" kern="0">
                        <a:solidFill>
                          <a:sysClr val="windowText" lastClr="000000"/>
                        </a:solidFill>
                        <a:latin typeface="Cambria Math"/>
                        <a:ea typeface="Cambria Math"/>
                      </a:rPr>
                      <m:t>𝛁</m:t>
                    </m:r>
                  </m:oMath>
                </a14:m>
                <a:r>
                  <a:rPr lang="en-US" sz="2100" b="1" kern="0" dirty="0">
                    <a:solidFill>
                      <a:sysClr val="windowText" lastClr="000000"/>
                    </a:solidFill>
                  </a:rPr>
                  <a:t> </a:t>
                </a:r>
                <a:endParaRPr lang="en-US" sz="2940" kern="0" dirty="0">
                  <a:solidFill>
                    <a:sysClr val="windowText" lastClr="000000"/>
                  </a:solidFill>
                </a:endParaRPr>
              </a:p>
            </p:txBody>
          </p:sp>
        </mc:Choice>
        <mc:Fallback xmlns="">
          <p:sp>
            <p:nvSpPr>
              <p:cNvPr id="2" name="Content Placeholder 2">
                <a:extLst>
                  <a:ext uri="{FF2B5EF4-FFF2-40B4-BE49-F238E27FC236}">
                    <a16:creationId xmlns:a16="http://schemas.microsoft.com/office/drawing/2014/main" id="{77C5B52B-BEE6-9713-21B9-84ABBEEE5799}"/>
                  </a:ext>
                </a:extLst>
              </p:cNvPr>
              <p:cNvSpPr txBox="1">
                <a:spLocks noRot="1" noChangeAspect="1" noMove="1" noResize="1" noEditPoints="1" noAdjustHandles="1" noChangeArrowheads="1" noChangeShapeType="1" noTextEdit="1"/>
              </p:cNvSpPr>
              <p:nvPr/>
            </p:nvSpPr>
            <p:spPr>
              <a:xfrm>
                <a:off x="419100" y="1490619"/>
                <a:ext cx="13411200" cy="4929231"/>
              </a:xfrm>
              <a:prstGeom prst="rect">
                <a:avLst/>
              </a:prstGeom>
              <a:blipFill>
                <a:blip r:embed="rId6"/>
                <a:stretch>
                  <a:fillRect l="-1000" t="-1485"/>
                </a:stretch>
              </a:blipFill>
            </p:spPr>
            <p:txBody>
              <a:bodyPr/>
              <a:lstStyle/>
              <a:p>
                <a:r>
                  <a:rPr lang="ru-RU">
                    <a:noFill/>
                  </a:rPr>
                  <a:t> </a:t>
                </a:r>
              </a:p>
            </p:txBody>
          </p:sp>
        </mc:Fallback>
      </mc:AlternateContent>
      <p:graphicFrame>
        <p:nvGraphicFramePr>
          <p:cNvPr id="3" name="Object 2">
            <a:extLst>
              <a:ext uri="{FF2B5EF4-FFF2-40B4-BE49-F238E27FC236}">
                <a16:creationId xmlns:a16="http://schemas.microsoft.com/office/drawing/2014/main" id="{846CEA2C-B1E9-547D-9E8B-1C109C171090}"/>
              </a:ext>
            </a:extLst>
          </p:cNvPr>
          <p:cNvGraphicFramePr>
            <a:graphicFrameLocks noChangeAspect="1"/>
          </p:cNvGraphicFramePr>
          <p:nvPr>
            <p:extLst>
              <p:ext uri="{D42A27DB-BD31-4B8C-83A1-F6EECF244321}">
                <p14:modId xmlns:p14="http://schemas.microsoft.com/office/powerpoint/2010/main" val="80395386"/>
              </p:ext>
            </p:extLst>
          </p:nvPr>
        </p:nvGraphicFramePr>
        <p:xfrm>
          <a:off x="8648700" y="2152650"/>
          <a:ext cx="993458" cy="596741"/>
        </p:xfrm>
        <a:graphic>
          <a:graphicData uri="http://schemas.openxmlformats.org/presentationml/2006/ole">
            <mc:AlternateContent xmlns:mc="http://schemas.openxmlformats.org/markup-compatibility/2006">
              <mc:Choice xmlns:v="urn:schemas-microsoft-com:vml" Requires="v">
                <p:oleObj name="Equation" r:id="rId7" imgW="368280" imgH="215640" progId="Equation.3">
                  <p:embed/>
                </p:oleObj>
              </mc:Choice>
              <mc:Fallback>
                <p:oleObj name="Equation" r:id="rId7" imgW="368280" imgH="215640" progId="Equation.3">
                  <p:embed/>
                  <p:pic>
                    <p:nvPicPr>
                      <p:cNvPr id="6" name="Object 5"/>
                      <p:cNvPicPr>
                        <a:picLocks noChangeAspect="1" noChangeArrowheads="1"/>
                      </p:cNvPicPr>
                      <p:nvPr/>
                    </p:nvPicPr>
                    <p:blipFill>
                      <a:blip r:embed="rId8"/>
                      <a:srcRect/>
                      <a:stretch>
                        <a:fillRect/>
                      </a:stretch>
                    </p:blipFill>
                    <p:spPr bwMode="auto">
                      <a:xfrm>
                        <a:off x="8648700" y="2152650"/>
                        <a:ext cx="993458" cy="59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F36CFBB-888E-31A5-22F1-138165387ED5}"/>
                  </a:ext>
                </a:extLst>
              </p:cNvPr>
              <p:cNvSpPr txBox="1"/>
              <p:nvPr/>
            </p:nvSpPr>
            <p:spPr>
              <a:xfrm>
                <a:off x="2400300" y="4451510"/>
                <a:ext cx="9753600" cy="1208792"/>
              </a:xfrm>
              <a:prstGeom prst="rect">
                <a:avLst/>
              </a:prstGeom>
              <a:noFill/>
              <a:ln>
                <a:noFill/>
              </a:ln>
            </p:spPr>
            <p:txBody>
              <a:bodyPr wrap="square" rtlCol="0">
                <a:spAutoFit/>
              </a:bodyPr>
              <a:lstStyle/>
              <a:p>
                <a:pPr defTabSz="960120"/>
                <a14:m>
                  <m:oMathPara xmlns:m="http://schemas.openxmlformats.org/officeDocument/2006/math">
                    <m:oMathParaPr>
                      <m:jc m:val="centerGroup"/>
                    </m:oMathParaPr>
                    <m:oMath xmlns:m="http://schemas.openxmlformats.org/officeDocument/2006/math">
                      <m:f>
                        <m:fPr>
                          <m:ctrlPr>
                            <a:rPr lang="en-US" sz="3200" i="1">
                              <a:solidFill>
                                <a:srgbClr val="0000FF"/>
                              </a:solidFill>
                              <a:latin typeface="Cambria Math" panose="02040503050406030204" pitchFamily="18" charset="0"/>
                            </a:rPr>
                          </m:ctrlPr>
                        </m:fPr>
                        <m:num>
                          <m:r>
                            <m:rPr>
                              <m:nor/>
                            </m:rPr>
                            <a:rPr lang="en-US" sz="3200">
                              <a:solidFill>
                                <a:srgbClr val="0000FF"/>
                              </a:solidFill>
                              <a:latin typeface="Cambria Math"/>
                            </a:rPr>
                            <m:t>d</m:t>
                          </m:r>
                        </m:num>
                        <m:den>
                          <m:r>
                            <m:rPr>
                              <m:nor/>
                            </m:rPr>
                            <a:rPr lang="en-US" sz="3200">
                              <a:solidFill>
                                <a:srgbClr val="0000FF"/>
                              </a:solidFill>
                              <a:latin typeface="Cambria Math"/>
                            </a:rPr>
                            <m:t>d</m:t>
                          </m:r>
                          <m:r>
                            <a:rPr lang="en-US" sz="3200" i="1">
                              <a:solidFill>
                                <a:srgbClr val="0000FF"/>
                              </a:solidFill>
                              <a:latin typeface="Cambria Math"/>
                            </a:rPr>
                            <m:t>𝑡</m:t>
                          </m:r>
                        </m:den>
                      </m:f>
                      <m:r>
                        <a:rPr lang="en-US" sz="3200" i="1">
                          <a:solidFill>
                            <a:srgbClr val="0000FF"/>
                          </a:solidFill>
                          <a:latin typeface="Cambria Math"/>
                        </a:rPr>
                        <m:t> </m:t>
                      </m:r>
                      <m:r>
                        <m:rPr>
                          <m:nor/>
                        </m:rPr>
                        <a:rPr lang="en-US" sz="3200">
                          <a:solidFill>
                            <a:srgbClr val="0000FF"/>
                          </a:solidFill>
                          <a:latin typeface="Cambria Math"/>
                        </a:rPr>
                        <m:t>ln</m:t>
                      </m:r>
                      <m:d>
                        <m:dPr>
                          <m:ctrlPr>
                            <a:rPr lang="en-US" sz="3200" i="1">
                              <a:solidFill>
                                <a:srgbClr val="0000FF"/>
                              </a:solidFill>
                              <a:latin typeface="Cambria Math" panose="02040503050406030204" pitchFamily="18" charset="0"/>
                            </a:rPr>
                          </m:ctrlPr>
                        </m:dPr>
                        <m:e>
                          <m:f>
                            <m:fPr>
                              <m:ctrlPr>
                                <a:rPr lang="en-US" sz="3200" i="1">
                                  <a:solidFill>
                                    <a:srgbClr val="0000FF"/>
                                  </a:solidFill>
                                  <a:latin typeface="Cambria Math" panose="02040503050406030204" pitchFamily="18" charset="0"/>
                                </a:rPr>
                              </m:ctrlPr>
                            </m:fPr>
                            <m:num>
                              <m:r>
                                <a:rPr lang="en-US" sz="3200" i="1">
                                  <a:solidFill>
                                    <a:srgbClr val="0000FF"/>
                                  </a:solidFill>
                                  <a:latin typeface="Cambria Math"/>
                                  <a:ea typeface="Cambria Math"/>
                                </a:rPr>
                                <m:t>𝛼</m:t>
                              </m:r>
                              <m:sSup>
                                <m:sSupPr>
                                  <m:ctrlPr>
                                    <a:rPr lang="en-US" sz="3200" i="1">
                                      <a:solidFill>
                                        <a:srgbClr val="0000FF"/>
                                      </a:solidFill>
                                      <a:latin typeface="Cambria Math" panose="02040503050406030204" pitchFamily="18" charset="0"/>
                                      <a:ea typeface="Cambria Math"/>
                                    </a:rPr>
                                  </m:ctrlPr>
                                </m:sSupPr>
                                <m:e>
                                  <m:r>
                                    <a:rPr lang="en-US" sz="3200" i="1">
                                      <a:solidFill>
                                        <a:srgbClr val="0000FF"/>
                                      </a:solidFill>
                                      <a:latin typeface="Cambria Math"/>
                                      <a:ea typeface="Cambria Math"/>
                                    </a:rPr>
                                    <m:t>𝜌</m:t>
                                  </m:r>
                                </m:e>
                                <m:sup>
                                  <m:r>
                                    <a:rPr lang="en-US" sz="3200" i="1">
                                      <a:solidFill>
                                        <a:srgbClr val="0000FF"/>
                                      </a:solidFill>
                                      <a:latin typeface="Cambria Math"/>
                                      <a:ea typeface="Cambria Math"/>
                                    </a:rPr>
                                    <m:t>2</m:t>
                                  </m:r>
                                </m:sup>
                              </m:sSup>
                            </m:num>
                            <m:den>
                              <m:sSup>
                                <m:sSupPr>
                                  <m:ctrlPr>
                                    <a:rPr lang="en-US" sz="3200" i="1">
                                      <a:solidFill>
                                        <a:srgbClr val="0000FF"/>
                                      </a:solidFill>
                                      <a:latin typeface="Cambria Math" panose="02040503050406030204" pitchFamily="18" charset="0"/>
                                    </a:rPr>
                                  </m:ctrlPr>
                                </m:sSupPr>
                                <m:e>
                                  <m:r>
                                    <a:rPr lang="en-US" sz="3200" i="1">
                                      <a:solidFill>
                                        <a:srgbClr val="0000FF"/>
                                      </a:solidFill>
                                      <a:latin typeface="Cambria Math"/>
                                    </a:rPr>
                                    <m:t>𝐵</m:t>
                                  </m:r>
                                </m:e>
                                <m:sup>
                                  <m:r>
                                    <a:rPr lang="en-US" sz="3200" i="1">
                                      <a:solidFill>
                                        <a:srgbClr val="0000FF"/>
                                      </a:solidFill>
                                      <a:latin typeface="Cambria Math"/>
                                    </a:rPr>
                                    <m:t>3</m:t>
                                  </m:r>
                                </m:sup>
                              </m:sSup>
                            </m:den>
                          </m:f>
                        </m:e>
                      </m:d>
                      <m:r>
                        <a:rPr lang="en-US" sz="3200">
                          <a:solidFill>
                            <a:srgbClr val="0000FF"/>
                          </a:solidFill>
                          <a:latin typeface="Cambria Math"/>
                        </a:rPr>
                        <m:t>=</m:t>
                      </m:r>
                      <m:sSub>
                        <m:sSubPr>
                          <m:ctrlPr>
                            <a:rPr lang="en-US" sz="3200" i="1">
                              <a:solidFill>
                                <a:srgbClr val="0000FF"/>
                              </a:solidFill>
                              <a:latin typeface="Cambria Math" panose="02040503050406030204" pitchFamily="18" charset="0"/>
                            </a:rPr>
                          </m:ctrlPr>
                        </m:sSubPr>
                        <m:e>
                          <m:r>
                            <a:rPr lang="en-US" sz="3200" i="1">
                              <a:solidFill>
                                <a:srgbClr val="0000FF"/>
                              </a:solidFill>
                              <a:latin typeface="Cambria Math"/>
                              <a:ea typeface="Cambria Math"/>
                            </a:rPr>
                            <m:t>𝛾</m:t>
                          </m:r>
                          <m:r>
                            <a:rPr lang="en-US" sz="3200" i="1">
                              <a:solidFill>
                                <a:srgbClr val="0000FF"/>
                              </a:solidFill>
                              <a:latin typeface="Cambria Math"/>
                            </a:rPr>
                            <m:t>𝐶</m:t>
                          </m:r>
                        </m:e>
                        <m:sub>
                          <m:r>
                            <a:rPr lang="en-US" sz="3200" i="1">
                              <a:solidFill>
                                <a:srgbClr val="0000FF"/>
                              </a:solidFill>
                              <a:latin typeface="Cambria Math"/>
                            </a:rPr>
                            <m:t>||</m:t>
                          </m:r>
                        </m:sub>
                      </m:sSub>
                      <m:d>
                        <m:dPr>
                          <m:begChr m:val="["/>
                          <m:endChr m:val="]"/>
                          <m:ctrlPr>
                            <a:rPr lang="en-US" sz="3200" i="1">
                              <a:solidFill>
                                <a:srgbClr val="0000FF"/>
                              </a:solidFill>
                              <a:latin typeface="Cambria Math" panose="02040503050406030204" pitchFamily="18" charset="0"/>
                            </a:rPr>
                          </m:ctrlPr>
                        </m:dPr>
                        <m:e>
                          <m:sSub>
                            <m:sSubPr>
                              <m:ctrlPr>
                                <a:rPr lang="en-US" sz="3200" i="1">
                                  <a:solidFill>
                                    <a:srgbClr val="0000FF"/>
                                  </a:solidFill>
                                  <a:latin typeface="Cambria Math" panose="02040503050406030204" pitchFamily="18" charset="0"/>
                                </a:rPr>
                              </m:ctrlPr>
                            </m:sSubPr>
                            <m:e>
                              <m:r>
                                <a:rPr lang="en-US" sz="3200" i="1">
                                  <a:solidFill>
                                    <a:srgbClr val="0000FF"/>
                                  </a:solidFill>
                                  <a:latin typeface="Cambria Math"/>
                                  <a:ea typeface="Cambria Math"/>
                                </a:rPr>
                                <m:t>𝛻</m:t>
                              </m:r>
                            </m:e>
                            <m:sub>
                              <m:r>
                                <a:rPr lang="en-US" sz="3200" i="1">
                                  <a:solidFill>
                                    <a:srgbClr val="0000FF"/>
                                  </a:solidFill>
                                  <a:latin typeface="Cambria Math"/>
                                </a:rPr>
                                <m:t>||</m:t>
                              </m:r>
                            </m:sub>
                          </m:sSub>
                          <m:r>
                            <a:rPr lang="en-US" sz="3200" i="1">
                              <a:solidFill>
                                <a:srgbClr val="0000FF"/>
                              </a:solidFill>
                              <a:latin typeface="Cambria Math"/>
                            </a:rPr>
                            <m:t> </m:t>
                          </m:r>
                          <m:r>
                            <m:rPr>
                              <m:nor/>
                            </m:rPr>
                            <a:rPr lang="en-US" sz="3200">
                              <a:solidFill>
                                <a:srgbClr val="0000FF"/>
                              </a:solidFill>
                              <a:latin typeface="Cambria Math"/>
                            </a:rPr>
                            <m:t>ln</m:t>
                          </m:r>
                          <m:r>
                            <m:rPr>
                              <m:nor/>
                            </m:rPr>
                            <a:rPr lang="en-US" sz="3200">
                              <a:solidFill>
                                <a:srgbClr val="0000FF"/>
                              </a:solidFill>
                              <a:latin typeface="Cambria Math"/>
                            </a:rPr>
                            <m:t> </m:t>
                          </m:r>
                          <m:d>
                            <m:dPr>
                              <m:ctrlPr>
                                <a:rPr lang="en-US" sz="3200" i="1">
                                  <a:solidFill>
                                    <a:srgbClr val="0000FF"/>
                                  </a:solidFill>
                                  <a:latin typeface="Cambria Math" panose="02040503050406030204" pitchFamily="18" charset="0"/>
                                </a:rPr>
                              </m:ctrlPr>
                            </m:dPr>
                            <m:e>
                              <m:f>
                                <m:fPr>
                                  <m:ctrlPr>
                                    <a:rPr lang="en-US" sz="3200" i="1">
                                      <a:solidFill>
                                        <a:srgbClr val="0000FF"/>
                                      </a:solidFill>
                                      <a:latin typeface="Cambria Math" panose="02040503050406030204" pitchFamily="18" charset="0"/>
                                    </a:rPr>
                                  </m:ctrlPr>
                                </m:fPr>
                                <m:num>
                                  <m:sSup>
                                    <m:sSupPr>
                                      <m:ctrlPr>
                                        <a:rPr lang="en-US" sz="3200" i="1">
                                          <a:solidFill>
                                            <a:srgbClr val="0000FF"/>
                                          </a:solidFill>
                                          <a:latin typeface="Cambria Math" panose="02040503050406030204" pitchFamily="18" charset="0"/>
                                        </a:rPr>
                                      </m:ctrlPr>
                                    </m:sSupPr>
                                    <m:e>
                                      <m:r>
                                        <a:rPr lang="en-US" sz="3200" i="1">
                                          <a:solidFill>
                                            <a:srgbClr val="0000FF"/>
                                          </a:solidFill>
                                          <a:latin typeface="Cambria Math"/>
                                        </a:rPr>
                                        <m:t>𝐵</m:t>
                                      </m:r>
                                    </m:e>
                                    <m:sup>
                                      <m:r>
                                        <a:rPr lang="en-US" sz="3200" i="1">
                                          <a:solidFill>
                                            <a:srgbClr val="0000FF"/>
                                          </a:solidFill>
                                          <a:latin typeface="Cambria Math"/>
                                        </a:rPr>
                                        <m:t>2</m:t>
                                      </m:r>
                                      <m:r>
                                        <a:rPr lang="en-US" sz="3200" i="1">
                                          <a:solidFill>
                                            <a:srgbClr val="0000FF"/>
                                          </a:solidFill>
                                          <a:latin typeface="Cambria Math"/>
                                          <a:ea typeface="Cambria Math"/>
                                        </a:rPr>
                                        <m:t>𝛼</m:t>
                                      </m:r>
                                      <m:r>
                                        <a:rPr lang="en-US" sz="3200" i="1">
                                          <a:solidFill>
                                            <a:srgbClr val="0000FF"/>
                                          </a:solidFill>
                                          <a:latin typeface="Cambria Math"/>
                                          <a:ea typeface="Cambria Math"/>
                                        </a:rPr>
                                        <m:t>+1</m:t>
                                      </m:r>
                                    </m:sup>
                                  </m:sSup>
                                </m:num>
                                <m:den>
                                  <m:r>
                                    <a:rPr lang="en-US" sz="3200" i="1">
                                      <a:solidFill>
                                        <a:srgbClr val="0000FF"/>
                                      </a:solidFill>
                                      <a:latin typeface="Cambria Math"/>
                                      <a:ea typeface="Cambria Math"/>
                                    </a:rPr>
                                    <m:t>𝛼</m:t>
                                  </m:r>
                                </m:den>
                              </m:f>
                            </m:e>
                          </m:d>
                          <m:r>
                            <a:rPr lang="en-US" sz="3200" i="1">
                              <a:solidFill>
                                <a:srgbClr val="0000FF"/>
                              </a:solidFill>
                              <a:latin typeface="Cambria Math"/>
                            </a:rPr>
                            <m:t> −2 </m:t>
                          </m:r>
                          <m:r>
                            <m:rPr>
                              <m:nor/>
                            </m:rPr>
                            <a:rPr lang="en-US" sz="3200">
                              <a:solidFill>
                                <a:srgbClr val="0000FF"/>
                              </a:solidFill>
                              <a:latin typeface="Cambria Math"/>
                            </a:rPr>
                            <m:t>ln</m:t>
                          </m:r>
                          <m:r>
                            <m:rPr>
                              <m:nor/>
                            </m:rPr>
                            <a:rPr lang="en-US" sz="3200">
                              <a:solidFill>
                                <a:srgbClr val="0000FF"/>
                              </a:solidFill>
                              <a:latin typeface="Cambria Math"/>
                            </a:rPr>
                            <m:t>(</m:t>
                          </m:r>
                          <m:r>
                            <m:rPr>
                              <m:nor/>
                            </m:rPr>
                            <a:rPr lang="en-US" sz="3200">
                              <a:solidFill>
                                <a:srgbClr val="0000FF"/>
                              </a:solidFill>
                              <a:latin typeface="Cambria Math"/>
                            </a:rPr>
                            <m:t>B</m:t>
                          </m:r>
                          <m:r>
                            <m:rPr>
                              <m:nor/>
                            </m:rPr>
                            <a:rPr lang="en-US" sz="3200">
                              <a:solidFill>
                                <a:srgbClr val="0000FF"/>
                              </a:solidFill>
                              <a:latin typeface="Cambria Math"/>
                            </a:rPr>
                            <m:t>) </m:t>
                          </m:r>
                          <m:sSub>
                            <m:sSubPr>
                              <m:ctrlPr>
                                <a:rPr lang="en-US" sz="3200" i="1">
                                  <a:solidFill>
                                    <a:srgbClr val="0000FF"/>
                                  </a:solidFill>
                                  <a:latin typeface="Cambria Math" panose="02040503050406030204" pitchFamily="18" charset="0"/>
                                </a:rPr>
                              </m:ctrlPr>
                            </m:sSubPr>
                            <m:e>
                              <m:r>
                                <a:rPr lang="en-US" sz="3200" i="1">
                                  <a:solidFill>
                                    <a:srgbClr val="0000FF"/>
                                  </a:solidFill>
                                  <a:latin typeface="Cambria Math"/>
                                  <a:ea typeface="Cambria Math"/>
                                </a:rPr>
                                <m:t>𝛻</m:t>
                              </m:r>
                            </m:e>
                            <m:sub>
                              <m:r>
                                <a:rPr lang="en-US" sz="3200" i="1">
                                  <a:solidFill>
                                    <a:srgbClr val="0000FF"/>
                                  </a:solidFill>
                                  <a:latin typeface="Cambria Math"/>
                                </a:rPr>
                                <m:t>||</m:t>
                              </m:r>
                            </m:sub>
                          </m:sSub>
                          <m:r>
                            <a:rPr lang="en-US" sz="3200" i="1">
                              <a:solidFill>
                                <a:srgbClr val="0000FF"/>
                              </a:solidFill>
                              <a:latin typeface="Cambria Math"/>
                              <a:ea typeface="Cambria Math"/>
                            </a:rPr>
                            <m:t>𝛼</m:t>
                          </m:r>
                          <m:r>
                            <a:rPr lang="en-US" sz="3200" i="1">
                              <a:solidFill>
                                <a:srgbClr val="0000FF"/>
                              </a:solidFill>
                              <a:latin typeface="Cambria Math"/>
                            </a:rPr>
                            <m:t> </m:t>
                          </m:r>
                        </m:e>
                      </m:d>
                      <m:r>
                        <a:rPr lang="en-US" sz="3200">
                          <a:solidFill>
                            <a:srgbClr val="0000FF"/>
                          </a:solidFill>
                          <a:latin typeface="Cambria Math"/>
                        </a:rPr>
                        <m:t> </m:t>
                      </m:r>
                    </m:oMath>
                  </m:oMathPara>
                </a14:m>
                <a:endParaRPr lang="en-US" sz="3200" dirty="0">
                  <a:solidFill>
                    <a:srgbClr val="0000FF"/>
                  </a:solidFill>
                  <a:latin typeface="Calibri"/>
                </a:endParaRPr>
              </a:p>
            </p:txBody>
          </p:sp>
        </mc:Choice>
        <mc:Fallback>
          <p:sp>
            <p:nvSpPr>
              <p:cNvPr id="8" name="TextBox 7">
                <a:extLst>
                  <a:ext uri="{FF2B5EF4-FFF2-40B4-BE49-F238E27FC236}">
                    <a16:creationId xmlns:a16="http://schemas.microsoft.com/office/drawing/2014/main" id="{9F36CFBB-888E-31A5-22F1-138165387ED5}"/>
                  </a:ext>
                </a:extLst>
              </p:cNvPr>
              <p:cNvSpPr txBox="1">
                <a:spLocks noRot="1" noChangeAspect="1" noMove="1" noResize="1" noEditPoints="1" noAdjustHandles="1" noChangeArrowheads="1" noChangeShapeType="1" noTextEdit="1"/>
              </p:cNvSpPr>
              <p:nvPr/>
            </p:nvSpPr>
            <p:spPr>
              <a:xfrm>
                <a:off x="2400300" y="4451510"/>
                <a:ext cx="9753600" cy="1208792"/>
              </a:xfrm>
              <a:prstGeom prst="rect">
                <a:avLst/>
              </a:prstGeom>
              <a:blipFill>
                <a:blip r:embed="rId9"/>
                <a:stretch>
                  <a:fillRect/>
                </a:stretch>
              </a:blipFill>
              <a:ln>
                <a:noFill/>
              </a:ln>
            </p:spPr>
            <p:txBody>
              <a:bodyPr/>
              <a:lstStyle/>
              <a:p>
                <a:r>
                  <a:rPr lang="ru-RU">
                    <a:noFill/>
                  </a:rPr>
                  <a:t> </a:t>
                </a:r>
              </a:p>
            </p:txBody>
          </p:sp>
        </mc:Fallback>
      </mc:AlternateContent>
    </p:spTree>
    <p:extLst>
      <p:ext uri="{BB962C8B-B14F-4D97-AF65-F5344CB8AC3E}">
        <p14:creationId xmlns:p14="http://schemas.microsoft.com/office/powerpoint/2010/main" val="376547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Cosmic Plasma Expansion</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sp>
        <p:nvSpPr>
          <p:cNvPr id="2" name="Content Placeholder 2">
            <a:extLst>
              <a:ext uri="{FF2B5EF4-FFF2-40B4-BE49-F238E27FC236}">
                <a16:creationId xmlns:a16="http://schemas.microsoft.com/office/drawing/2014/main" id="{3B7FBF0F-83C5-633F-695D-A07F29E4C143}"/>
              </a:ext>
            </a:extLst>
          </p:cNvPr>
          <p:cNvSpPr txBox="1">
            <a:spLocks/>
          </p:cNvSpPr>
          <p:nvPr/>
        </p:nvSpPr>
        <p:spPr>
          <a:xfrm>
            <a:off x="571500" y="1543049"/>
            <a:ext cx="13487400" cy="5257799"/>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940" kern="0" dirty="0">
                <a:solidFill>
                  <a:srgbClr val="0000FF"/>
                </a:solidFill>
                <a:effectLst>
                  <a:outerShdw blurRad="38100" dist="38100" dir="2700000" algn="tl">
                    <a:srgbClr val="000000">
                      <a:alpha val="43137"/>
                    </a:srgbClr>
                  </a:outerShdw>
                </a:effectLst>
              </a:rPr>
              <a:t>Assumptions:</a:t>
            </a:r>
          </a:p>
          <a:p>
            <a:pPr>
              <a:buFont typeface="Wingdings" panose="05000000000000000000" pitchFamily="2" charset="2"/>
              <a:buChar char="ü"/>
            </a:pPr>
            <a:r>
              <a:rPr lang="en-US" sz="2940" kern="0" dirty="0">
                <a:solidFill>
                  <a:sysClr val="windowText" lastClr="000000"/>
                </a:solidFill>
              </a:rPr>
              <a:t>Turbulence fluctuations: incompressible;</a:t>
            </a:r>
          </a:p>
          <a:p>
            <a:pPr>
              <a:buFont typeface="Wingdings" panose="05000000000000000000" pitchFamily="2" charset="2"/>
              <a:buChar char="ü"/>
            </a:pPr>
            <a:r>
              <a:rPr lang="en-US" sz="2940" kern="0" dirty="0">
                <a:solidFill>
                  <a:sysClr val="windowText" lastClr="000000"/>
                </a:solidFill>
              </a:rPr>
              <a:t>Constant anisotropy parameters: </a:t>
            </a:r>
            <a:r>
              <a:rPr lang="en-US" sz="2940" kern="0" dirty="0">
                <a:solidFill>
                  <a:sysClr val="windowText" lastClr="000000"/>
                </a:solidFill>
                <a:latin typeface="Symbol" panose="05050102010706020507" pitchFamily="18" charset="2"/>
              </a:rPr>
              <a:t>a</a:t>
            </a:r>
            <a:r>
              <a:rPr lang="en-US" sz="2940" kern="0" dirty="0">
                <a:solidFill>
                  <a:sysClr val="windowText" lastClr="000000"/>
                </a:solidFill>
              </a:rPr>
              <a:t>, </a:t>
            </a:r>
            <a:r>
              <a:rPr lang="en-US" sz="2940" kern="0" dirty="0">
                <a:solidFill>
                  <a:sysClr val="windowText" lastClr="000000"/>
                </a:solidFill>
                <a:latin typeface="Symbol" panose="05050102010706020507" pitchFamily="18" charset="2"/>
              </a:rPr>
              <a:t>g</a:t>
            </a:r>
            <a:r>
              <a:rPr lang="en-US" sz="2940" kern="0" dirty="0">
                <a:solidFill>
                  <a:sysClr val="windowText" lastClr="000000"/>
                </a:solidFill>
              </a:rPr>
              <a:t> .</a:t>
            </a:r>
          </a:p>
          <a:p>
            <a:pPr>
              <a:buFont typeface="Wingdings" panose="05000000000000000000" pitchFamily="2" charset="2"/>
              <a:buChar char="ü"/>
            </a:pPr>
            <a:r>
              <a:rPr lang="en-US" sz="2940" kern="0" dirty="0">
                <a:solidFill>
                  <a:sysClr val="windowText" lastClr="000000"/>
                </a:solidFill>
              </a:rPr>
              <a:t>Fluctuation frequency:</a:t>
            </a:r>
          </a:p>
          <a:p>
            <a:pPr>
              <a:buFont typeface="Wingdings" panose="05000000000000000000" pitchFamily="2" charset="2"/>
              <a:buChar char="ü"/>
            </a:pPr>
            <a:r>
              <a:rPr lang="en-US" sz="2940" kern="0" dirty="0">
                <a:solidFill>
                  <a:sysClr val="windowText" lastClr="000000"/>
                </a:solidFill>
              </a:rPr>
              <a:t>Fluctuating scale:  integral scale of turbulence;</a:t>
            </a:r>
          </a:p>
          <a:p>
            <a:pPr>
              <a:buFont typeface="Wingdings" panose="05000000000000000000" pitchFamily="2" charset="2"/>
              <a:buChar char="ü"/>
            </a:pPr>
            <a:r>
              <a:rPr lang="en-US" sz="2940" kern="0" dirty="0">
                <a:solidFill>
                  <a:sysClr val="windowText" lastClr="000000"/>
                </a:solidFill>
              </a:rPr>
              <a:t>Effective magnetic field: </a:t>
            </a:r>
          </a:p>
          <a:p>
            <a:r>
              <a:rPr lang="en-US" sz="2940" kern="0" dirty="0">
                <a:solidFill>
                  <a:sysClr val="windowText" lastClr="000000"/>
                </a:solidFill>
              </a:rPr>
              <a:t>	</a:t>
            </a:r>
          </a:p>
          <a:p>
            <a:endParaRPr lang="en-US" sz="2940" kern="0" dirty="0">
              <a:solidFill>
                <a:sysClr val="windowText" lastClr="000000"/>
              </a:solidFill>
            </a:endParaRPr>
          </a:p>
          <a:p>
            <a:endParaRPr lang="en-US" sz="2940" kern="0" dirty="0">
              <a:solidFill>
                <a:sysClr val="windowText" lastClr="000000"/>
              </a:solidFill>
            </a:endParaRPr>
          </a:p>
          <a:p>
            <a:r>
              <a:rPr lang="en-US" sz="2940" kern="0" dirty="0">
                <a:solidFill>
                  <a:sysClr val="windowText" lastClr="000000"/>
                </a:solidFill>
              </a:rPr>
              <a:t>CGL MHD:</a:t>
            </a:r>
          </a:p>
          <a:p>
            <a:r>
              <a:rPr lang="en-US" sz="2940" kern="0" dirty="0" err="1">
                <a:solidFill>
                  <a:sysClr val="windowText" lastClr="000000"/>
                </a:solidFill>
              </a:rPr>
              <a:t>Braginskii</a:t>
            </a:r>
            <a:r>
              <a:rPr lang="en-US" sz="2940" kern="0" dirty="0">
                <a:solidFill>
                  <a:sysClr val="windowText" lastClr="000000"/>
                </a:solidFill>
              </a:rPr>
              <a:t> MHD:</a:t>
            </a:r>
          </a:p>
        </p:txBody>
      </p:sp>
      <p:graphicFrame>
        <p:nvGraphicFramePr>
          <p:cNvPr id="3" name="Object 2">
            <a:extLst>
              <a:ext uri="{FF2B5EF4-FFF2-40B4-BE49-F238E27FC236}">
                <a16:creationId xmlns:a16="http://schemas.microsoft.com/office/drawing/2014/main" id="{0C9395E1-A727-3343-449B-3AD91AFA89CF}"/>
              </a:ext>
            </a:extLst>
          </p:cNvPr>
          <p:cNvGraphicFramePr>
            <a:graphicFrameLocks noChangeAspect="1"/>
          </p:cNvGraphicFramePr>
          <p:nvPr>
            <p:extLst>
              <p:ext uri="{D42A27DB-BD31-4B8C-83A1-F6EECF244321}">
                <p14:modId xmlns:p14="http://schemas.microsoft.com/office/powerpoint/2010/main" val="2641907777"/>
              </p:ext>
            </p:extLst>
          </p:nvPr>
        </p:nvGraphicFramePr>
        <p:xfrm>
          <a:off x="4533900" y="2842170"/>
          <a:ext cx="1815227" cy="650081"/>
        </p:xfrm>
        <a:graphic>
          <a:graphicData uri="http://schemas.openxmlformats.org/presentationml/2006/ole">
            <mc:AlternateContent xmlns:mc="http://schemas.openxmlformats.org/markup-compatibility/2006">
              <mc:Choice xmlns:v="urn:schemas-microsoft-com:vml" Requires="v">
                <p:oleObj name="Equation" r:id="rId6" imgW="672840" imgH="253800" progId="Equation.3">
                  <p:embed/>
                </p:oleObj>
              </mc:Choice>
              <mc:Fallback>
                <p:oleObj name="Equation" r:id="rId6" imgW="672840" imgH="253800" progId="Equation.3">
                  <p:embed/>
                  <p:pic>
                    <p:nvPicPr>
                      <p:cNvPr id="7" name="Object 6"/>
                      <p:cNvPicPr>
                        <a:picLocks noChangeAspect="1" noChangeArrowheads="1"/>
                      </p:cNvPicPr>
                      <p:nvPr/>
                    </p:nvPicPr>
                    <p:blipFill>
                      <a:blip r:embed="rId7"/>
                      <a:srcRect/>
                      <a:stretch>
                        <a:fillRect/>
                      </a:stretch>
                    </p:blipFill>
                    <p:spPr bwMode="auto">
                      <a:xfrm>
                        <a:off x="4533900" y="2842170"/>
                        <a:ext cx="1815227" cy="650081"/>
                      </a:xfrm>
                      <a:prstGeom prst="rect">
                        <a:avLst/>
                      </a:prstGeom>
                      <a:noFill/>
                      <a:ln>
                        <a:noFill/>
                      </a:ln>
                    </p:spPr>
                  </p:pic>
                </p:oleObj>
              </mc:Fallback>
            </mc:AlternateContent>
          </a:graphicData>
        </a:graphic>
      </p:graphicFrame>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5DE85664-5A7D-1413-09E7-D7FF32D87530}"/>
                  </a:ext>
                </a:extLst>
              </p:cNvPr>
              <p:cNvSpPr txBox="1"/>
              <p:nvPr/>
            </p:nvSpPr>
            <p:spPr>
              <a:xfrm>
                <a:off x="3467100" y="4333695"/>
                <a:ext cx="9601200" cy="678584"/>
              </a:xfrm>
              <a:prstGeom prst="rect">
                <a:avLst/>
              </a:prstGeom>
              <a:noFill/>
            </p:spPr>
            <p:txBody>
              <a:bodyPr wrap="square" rtlCol="0">
                <a:spAutoFit/>
              </a:bodyPr>
              <a:lstStyle/>
              <a:p>
                <a:pPr algn="ctr" defTabSz="960120"/>
                <a:r>
                  <a:rPr lang="en-US" sz="2520" dirty="0">
                    <a:solidFill>
                      <a:srgbClr val="0000FF"/>
                    </a:solidFill>
                    <a:latin typeface="Calibri"/>
                  </a:rPr>
                  <a:t> </a:t>
                </a:r>
                <a14:m>
                  <m:oMath xmlns:m="http://schemas.openxmlformats.org/officeDocument/2006/math">
                    <m:sSub>
                      <m:sSubPr>
                        <m:ctrlPr>
                          <a:rPr lang="en-US" sz="3360" i="1">
                            <a:solidFill>
                              <a:srgbClr val="0000FF"/>
                            </a:solidFill>
                            <a:latin typeface="Cambria Math" panose="02040503050406030204" pitchFamily="18" charset="0"/>
                          </a:rPr>
                        </m:ctrlPr>
                      </m:sSubPr>
                      <m:e>
                        <m:r>
                          <a:rPr lang="en-US" sz="3360" i="1">
                            <a:solidFill>
                              <a:srgbClr val="0000FF"/>
                            </a:solidFill>
                            <a:latin typeface="Cambria Math"/>
                          </a:rPr>
                          <m:t>𝐵</m:t>
                        </m:r>
                      </m:e>
                      <m:sub>
                        <m:r>
                          <m:rPr>
                            <m:nor/>
                          </m:rPr>
                          <a:rPr lang="en-US" sz="3360">
                            <a:solidFill>
                              <a:srgbClr val="0000FF"/>
                            </a:solidFill>
                            <a:latin typeface="Cambria Math"/>
                          </a:rPr>
                          <m:t>eff</m:t>
                        </m:r>
                      </m:sub>
                    </m:sSub>
                    <m:r>
                      <a:rPr lang="en-US" sz="3360" i="1">
                        <a:solidFill>
                          <a:srgbClr val="0000FF"/>
                        </a:solidFill>
                        <a:latin typeface="Cambria Math"/>
                        <a:ea typeface="Cambria Math"/>
                      </a:rPr>
                      <m:t>∝ </m:t>
                    </m:r>
                    <m:r>
                      <a:rPr lang="en-US" sz="3360" i="1">
                        <a:solidFill>
                          <a:srgbClr val="0000FF"/>
                        </a:solidFill>
                        <a:latin typeface="Cambria Math"/>
                        <a:ea typeface="Cambria Math"/>
                      </a:rPr>
                      <m:t>𝛾</m:t>
                    </m:r>
                    <m:d>
                      <m:dPr>
                        <m:ctrlPr>
                          <a:rPr lang="en-US" sz="3360" i="1">
                            <a:solidFill>
                              <a:srgbClr val="0000FF"/>
                            </a:solidFill>
                            <a:latin typeface="Cambria Math" panose="02040503050406030204" pitchFamily="18" charset="0"/>
                            <a:ea typeface="Cambria Math"/>
                          </a:rPr>
                        </m:ctrlPr>
                      </m:dPr>
                      <m:e>
                        <m:r>
                          <a:rPr lang="en-US" sz="3360" i="1">
                            <a:solidFill>
                              <a:srgbClr val="0000FF"/>
                            </a:solidFill>
                            <a:latin typeface="Cambria Math"/>
                            <a:ea typeface="Cambria Math"/>
                          </a:rPr>
                          <m:t>2</m:t>
                        </m:r>
                        <m:r>
                          <a:rPr lang="en-US" sz="3360" i="1">
                            <a:solidFill>
                              <a:srgbClr val="0000FF"/>
                            </a:solidFill>
                            <a:latin typeface="Cambria Math"/>
                            <a:ea typeface="Cambria Math"/>
                          </a:rPr>
                          <m:t>𝛼</m:t>
                        </m:r>
                        <m:r>
                          <a:rPr lang="en-US" sz="3360" i="1">
                            <a:solidFill>
                              <a:srgbClr val="0000FF"/>
                            </a:solidFill>
                            <a:latin typeface="Cambria Math"/>
                            <a:ea typeface="Cambria Math"/>
                          </a:rPr>
                          <m:t>+1</m:t>
                        </m:r>
                      </m:e>
                    </m:d>
                    <m:sSup>
                      <m:sSupPr>
                        <m:ctrlPr>
                          <a:rPr lang="en-US" sz="3360" i="1">
                            <a:solidFill>
                              <a:srgbClr val="0000FF"/>
                            </a:solidFill>
                            <a:latin typeface="Cambria Math" panose="02040503050406030204" pitchFamily="18" charset="0"/>
                            <a:ea typeface="Cambria Math"/>
                          </a:rPr>
                        </m:ctrlPr>
                      </m:sSupPr>
                      <m:e>
                        <m:d>
                          <m:dPr>
                            <m:ctrlPr>
                              <a:rPr lang="en-US" sz="3360" i="1">
                                <a:solidFill>
                                  <a:srgbClr val="0000FF"/>
                                </a:solidFill>
                                <a:latin typeface="Cambria Math" panose="02040503050406030204" pitchFamily="18" charset="0"/>
                                <a:ea typeface="Cambria Math"/>
                              </a:rPr>
                            </m:ctrlPr>
                          </m:dPr>
                          <m:e>
                            <m:r>
                              <a:rPr lang="en-US" sz="3360" i="1">
                                <a:solidFill>
                                  <a:srgbClr val="0000FF"/>
                                </a:solidFill>
                                <a:latin typeface="Cambria Math"/>
                                <a:ea typeface="Cambria Math"/>
                              </a:rPr>
                              <m:t>𝑛𝑇</m:t>
                            </m:r>
                          </m:e>
                        </m:d>
                      </m:e>
                      <m:sup>
                        <m:r>
                          <a:rPr lang="en-US" sz="3360" i="1">
                            <a:solidFill>
                              <a:srgbClr val="0000FF"/>
                            </a:solidFill>
                            <a:latin typeface="Cambria Math"/>
                            <a:ea typeface="Cambria Math"/>
                          </a:rPr>
                          <m:t>1/2</m:t>
                        </m:r>
                      </m:sup>
                    </m:sSup>
                  </m:oMath>
                </a14:m>
                <a:endParaRPr lang="en-US" sz="3360" dirty="0">
                  <a:solidFill>
                    <a:srgbClr val="0000FF"/>
                  </a:solidFill>
                  <a:latin typeface="Calibri"/>
                </a:endParaRPr>
              </a:p>
            </p:txBody>
          </p:sp>
        </mc:Choice>
        <mc:Fallback>
          <p:sp>
            <p:nvSpPr>
              <p:cNvPr id="10" name="TextBox 9">
                <a:extLst>
                  <a:ext uri="{FF2B5EF4-FFF2-40B4-BE49-F238E27FC236}">
                    <a16:creationId xmlns:a16="http://schemas.microsoft.com/office/drawing/2014/main" id="{5DE85664-5A7D-1413-09E7-D7FF32D87530}"/>
                  </a:ext>
                </a:extLst>
              </p:cNvPr>
              <p:cNvSpPr txBox="1">
                <a:spLocks noRot="1" noChangeAspect="1" noMove="1" noResize="1" noEditPoints="1" noAdjustHandles="1" noChangeArrowheads="1" noChangeShapeType="1" noTextEdit="1"/>
              </p:cNvSpPr>
              <p:nvPr/>
            </p:nvSpPr>
            <p:spPr>
              <a:xfrm>
                <a:off x="3467100" y="4333695"/>
                <a:ext cx="9601200" cy="678584"/>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C6EE20C-0C6E-88F5-9699-786C1133A70F}"/>
                  </a:ext>
                </a:extLst>
              </p:cNvPr>
              <p:cNvSpPr txBox="1"/>
              <p:nvPr/>
            </p:nvSpPr>
            <p:spPr>
              <a:xfrm>
                <a:off x="3543300" y="5525640"/>
                <a:ext cx="4080510" cy="508665"/>
              </a:xfrm>
              <a:prstGeom prst="rect">
                <a:avLst/>
              </a:prstGeom>
              <a:noFill/>
            </p:spPr>
            <p:txBody>
              <a:bodyPr wrap="square" rtlCol="0">
                <a:spAutoFit/>
              </a:bodyPr>
              <a:lstStyle/>
              <a:p>
                <a:pPr defTabSz="960120"/>
                <a:r>
                  <a:rPr lang="en-US" sz="2520" dirty="0">
                    <a:solidFill>
                      <a:srgbClr val="0000FF"/>
                    </a:solidFill>
                    <a:latin typeface="Calibri"/>
                  </a:rPr>
                  <a:t> </a:t>
                </a:r>
                <a14:m>
                  <m:oMath xmlns:m="http://schemas.openxmlformats.org/officeDocument/2006/math">
                    <m:sSub>
                      <m:sSubPr>
                        <m:ctrlPr>
                          <a:rPr lang="en-US" sz="2520" i="1">
                            <a:solidFill>
                              <a:prstClr val="black"/>
                            </a:solidFill>
                            <a:latin typeface="Cambria Math" panose="02040503050406030204" pitchFamily="18" charset="0"/>
                          </a:rPr>
                        </m:ctrlPr>
                      </m:sSubPr>
                      <m:e>
                        <m:r>
                          <a:rPr lang="en-US" sz="2520" i="1">
                            <a:solidFill>
                              <a:prstClr val="black"/>
                            </a:solidFill>
                            <a:latin typeface="Cambria Math"/>
                          </a:rPr>
                          <m:t>𝐵</m:t>
                        </m:r>
                      </m:e>
                      <m:sub>
                        <m:r>
                          <m:rPr>
                            <m:nor/>
                          </m:rPr>
                          <a:rPr lang="en-US" sz="2520">
                            <a:solidFill>
                              <a:prstClr val="black"/>
                            </a:solidFill>
                            <a:latin typeface="Cambria Math"/>
                          </a:rPr>
                          <m:t>eff</m:t>
                        </m:r>
                      </m:sub>
                    </m:sSub>
                    <m:r>
                      <a:rPr lang="en-US" sz="2520" i="1">
                        <a:solidFill>
                          <a:prstClr val="black"/>
                        </a:solidFill>
                        <a:latin typeface="Cambria Math"/>
                        <a:ea typeface="Cambria Math"/>
                      </a:rPr>
                      <m:t>=0</m:t>
                    </m:r>
                  </m:oMath>
                </a14:m>
                <a:endParaRPr lang="en-US" sz="2520" dirty="0">
                  <a:solidFill>
                    <a:prstClr val="black"/>
                  </a:solidFill>
                  <a:latin typeface="Calibri"/>
                </a:endParaRPr>
              </a:p>
            </p:txBody>
          </p:sp>
        </mc:Choice>
        <mc:Fallback>
          <p:sp>
            <p:nvSpPr>
              <p:cNvPr id="11" name="TextBox 10">
                <a:extLst>
                  <a:ext uri="{FF2B5EF4-FFF2-40B4-BE49-F238E27FC236}">
                    <a16:creationId xmlns:a16="http://schemas.microsoft.com/office/drawing/2014/main" id="{2C6EE20C-0C6E-88F5-9699-786C1133A70F}"/>
                  </a:ext>
                </a:extLst>
              </p:cNvPr>
              <p:cNvSpPr txBox="1">
                <a:spLocks noRot="1" noChangeAspect="1" noMove="1" noResize="1" noEditPoints="1" noAdjustHandles="1" noChangeArrowheads="1" noChangeShapeType="1" noTextEdit="1"/>
              </p:cNvSpPr>
              <p:nvPr/>
            </p:nvSpPr>
            <p:spPr>
              <a:xfrm>
                <a:off x="3543300" y="5525640"/>
                <a:ext cx="4080510" cy="508665"/>
              </a:xfrm>
              <a:prstGeom prst="rect">
                <a:avLst/>
              </a:prstGeom>
              <a:blipFill>
                <a:blip r:embed="rId9"/>
                <a:stretch>
                  <a:fillRect b="-11905"/>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2C8C5AD-CD2A-E286-3BAD-1D372327FBE0}"/>
                  </a:ext>
                </a:extLst>
              </p:cNvPr>
              <p:cNvSpPr txBox="1"/>
              <p:nvPr/>
            </p:nvSpPr>
            <p:spPr>
              <a:xfrm>
                <a:off x="3543300" y="6032031"/>
                <a:ext cx="4080510" cy="508665"/>
              </a:xfrm>
              <a:prstGeom prst="rect">
                <a:avLst/>
              </a:prstGeom>
              <a:noFill/>
            </p:spPr>
            <p:txBody>
              <a:bodyPr wrap="square" rtlCol="0">
                <a:spAutoFit/>
              </a:bodyPr>
              <a:lstStyle/>
              <a:p>
                <a:pPr defTabSz="960120"/>
                <a:r>
                  <a:rPr lang="en-US" sz="2520" dirty="0">
                    <a:solidFill>
                      <a:srgbClr val="0000FF"/>
                    </a:solidFill>
                    <a:latin typeface="Calibri"/>
                  </a:rPr>
                  <a:t> </a:t>
                </a:r>
                <a14:m>
                  <m:oMath xmlns:m="http://schemas.openxmlformats.org/officeDocument/2006/math">
                    <m:sSub>
                      <m:sSubPr>
                        <m:ctrlPr>
                          <a:rPr lang="en-US" sz="2520" i="1">
                            <a:solidFill>
                              <a:prstClr val="black"/>
                            </a:solidFill>
                            <a:latin typeface="Cambria Math" panose="02040503050406030204" pitchFamily="18" charset="0"/>
                          </a:rPr>
                        </m:ctrlPr>
                      </m:sSubPr>
                      <m:e>
                        <m:r>
                          <a:rPr lang="en-US" sz="2520" i="1">
                            <a:solidFill>
                              <a:prstClr val="black"/>
                            </a:solidFill>
                            <a:latin typeface="Cambria Math"/>
                          </a:rPr>
                          <m:t>𝐵</m:t>
                        </m:r>
                      </m:e>
                      <m:sub>
                        <m:r>
                          <m:rPr>
                            <m:nor/>
                          </m:rPr>
                          <a:rPr lang="en-US" sz="2520">
                            <a:solidFill>
                              <a:prstClr val="black"/>
                            </a:solidFill>
                            <a:latin typeface="Cambria Math"/>
                          </a:rPr>
                          <m:t>eff</m:t>
                        </m:r>
                      </m:sub>
                    </m:sSub>
                    <m:r>
                      <a:rPr lang="en-US" sz="2520" i="1">
                        <a:solidFill>
                          <a:prstClr val="black"/>
                        </a:solidFill>
                        <a:latin typeface="Cambria Math"/>
                        <a:ea typeface="Cambria Math"/>
                      </a:rPr>
                      <m:t>∝</m:t>
                    </m:r>
                    <m:r>
                      <a:rPr lang="en-US" sz="2520" i="1">
                        <a:solidFill>
                          <a:prstClr val="black"/>
                        </a:solidFill>
                        <a:latin typeface="Cambria Math"/>
                        <a:ea typeface="Cambria Math"/>
                      </a:rPr>
                      <m:t>𝑐𝑜𝑛𝑠𝑡</m:t>
                    </m:r>
                    <m:r>
                      <a:rPr lang="en-US" sz="2520" i="1">
                        <a:solidFill>
                          <a:prstClr val="black"/>
                        </a:solidFill>
                        <a:latin typeface="Cambria Math"/>
                        <a:ea typeface="Cambria Math"/>
                      </a:rPr>
                      <m:t>.</m:t>
                    </m:r>
                  </m:oMath>
                </a14:m>
                <a:r>
                  <a:rPr lang="en-US" sz="2520" dirty="0">
                    <a:solidFill>
                      <a:prstClr val="black"/>
                    </a:solidFill>
                    <a:latin typeface="Calibri"/>
                  </a:rPr>
                  <a:t> </a:t>
                </a:r>
                <a:endParaRPr lang="en-US" sz="2520" dirty="0">
                  <a:solidFill>
                    <a:prstClr val="black"/>
                  </a:solidFill>
                  <a:latin typeface="Symbol" panose="05050102010706020507" pitchFamily="18" charset="2"/>
                </a:endParaRPr>
              </a:p>
            </p:txBody>
          </p:sp>
        </mc:Choice>
        <mc:Fallback>
          <p:sp>
            <p:nvSpPr>
              <p:cNvPr id="12" name="TextBox 11">
                <a:extLst>
                  <a:ext uri="{FF2B5EF4-FFF2-40B4-BE49-F238E27FC236}">
                    <a16:creationId xmlns:a16="http://schemas.microsoft.com/office/drawing/2014/main" id="{A2C8C5AD-CD2A-E286-3BAD-1D372327FBE0}"/>
                  </a:ext>
                </a:extLst>
              </p:cNvPr>
              <p:cNvSpPr txBox="1">
                <a:spLocks noRot="1" noChangeAspect="1" noMove="1" noResize="1" noEditPoints="1" noAdjustHandles="1" noChangeArrowheads="1" noChangeShapeType="1" noTextEdit="1"/>
              </p:cNvSpPr>
              <p:nvPr/>
            </p:nvSpPr>
            <p:spPr>
              <a:xfrm>
                <a:off x="3543300" y="6032031"/>
                <a:ext cx="4080510" cy="508665"/>
              </a:xfrm>
              <a:prstGeom prst="rect">
                <a:avLst/>
              </a:prstGeom>
              <a:blipFill>
                <a:blip r:embed="rId10"/>
                <a:stretch>
                  <a:fillRect b="-12048"/>
                </a:stretch>
              </a:blipFill>
            </p:spPr>
            <p:txBody>
              <a:bodyPr/>
              <a:lstStyle/>
              <a:p>
                <a:r>
                  <a:rPr lang="ru-RU">
                    <a:noFill/>
                  </a:rPr>
                  <a:t> </a:t>
                </a:r>
              </a:p>
            </p:txBody>
          </p:sp>
        </mc:Fallback>
      </mc:AlternateContent>
    </p:spTree>
    <p:extLst>
      <p:ext uri="{BB962C8B-B14F-4D97-AF65-F5344CB8AC3E}">
        <p14:creationId xmlns:p14="http://schemas.microsoft.com/office/powerpoint/2010/main" val="278914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9" name="TextBox 8">
            <a:extLst>
              <a:ext uri="{FF2B5EF4-FFF2-40B4-BE49-F238E27FC236}">
                <a16:creationId xmlns:a16="http://schemas.microsoft.com/office/drawing/2014/main" id="{A8DA745D-EFD9-4857-97DF-07FE18384209}"/>
              </a:ext>
            </a:extLst>
          </p:cNvPr>
          <p:cNvSpPr txBox="1"/>
          <p:nvPr/>
        </p:nvSpPr>
        <p:spPr>
          <a:xfrm>
            <a:off x="266700" y="1485158"/>
            <a:ext cx="13868400" cy="4883306"/>
          </a:xfrm>
          <a:prstGeom prst="rect">
            <a:avLst/>
          </a:prstGeom>
          <a:noFill/>
        </p:spPr>
        <p:txBody>
          <a:bodyPr wrap="square" rtlCol="0">
            <a:noAutofit/>
          </a:bodyPr>
          <a:lstStyle/>
          <a:p>
            <a:r>
              <a:rPr lang="en-US" sz="3200" dirty="0">
                <a:solidFill>
                  <a:srgbClr val="002060"/>
                </a:solidFill>
                <a:latin typeface="+mj-lt"/>
                <a:ea typeface="Verdana" panose="020B0604030504040204" pitchFamily="34" charset="0"/>
                <a:cs typeface="FiraGO Medium" charset="0"/>
              </a:rPr>
              <a:t>Dilute plasma in our galaxy</a:t>
            </a:r>
          </a:p>
          <a:p>
            <a:r>
              <a:rPr lang="en-US" sz="3200" dirty="0">
                <a:solidFill>
                  <a:srgbClr val="002060"/>
                </a:solidFill>
                <a:latin typeface="+mj-lt"/>
                <a:ea typeface="Verdana" panose="020B0604030504040204" pitchFamily="34" charset="0"/>
                <a:cs typeface="FiraGO Medium" charset="0"/>
              </a:rPr>
              <a:t>“hot” areas of interstellar plasma:</a:t>
            </a:r>
          </a:p>
          <a:p>
            <a:r>
              <a:rPr lang="en-US" sz="3200" dirty="0">
                <a:solidFill>
                  <a:srgbClr val="C00000"/>
                </a:solidFill>
                <a:latin typeface="+mj-lt"/>
                <a:ea typeface="Verdana" panose="020B0604030504040204" pitchFamily="34" charset="0"/>
                <a:cs typeface="FiraGO Medium" charset="0"/>
              </a:rPr>
              <a:t>T ~ 10</a:t>
            </a:r>
            <a:r>
              <a:rPr lang="en-US" sz="3200" baseline="30000" dirty="0">
                <a:solidFill>
                  <a:srgbClr val="C00000"/>
                </a:solidFill>
                <a:latin typeface="+mj-lt"/>
                <a:ea typeface="Verdana" panose="020B0604030504040204" pitchFamily="34" charset="0"/>
                <a:cs typeface="FiraGO Medium" charset="0"/>
              </a:rPr>
              <a:t>5</a:t>
            </a:r>
            <a:r>
              <a:rPr lang="en-US" sz="3200" dirty="0">
                <a:solidFill>
                  <a:srgbClr val="C00000"/>
                </a:solidFill>
                <a:latin typeface="+mj-lt"/>
                <a:ea typeface="Verdana" panose="020B0604030504040204" pitchFamily="34" charset="0"/>
                <a:cs typeface="FiraGO Medium" charset="0"/>
              </a:rPr>
              <a:t> - 10</a:t>
            </a:r>
            <a:r>
              <a:rPr lang="en-US" sz="3200" baseline="30000" dirty="0">
                <a:solidFill>
                  <a:srgbClr val="C00000"/>
                </a:solidFill>
                <a:latin typeface="+mj-lt"/>
                <a:ea typeface="Verdana" panose="020B0604030504040204" pitchFamily="34" charset="0"/>
                <a:cs typeface="FiraGO Medium" charset="0"/>
              </a:rPr>
              <a:t>7</a:t>
            </a:r>
            <a:r>
              <a:rPr lang="en-US" sz="3200" dirty="0">
                <a:solidFill>
                  <a:srgbClr val="C00000"/>
                </a:solidFill>
                <a:latin typeface="+mj-lt"/>
                <a:ea typeface="Verdana" panose="020B0604030504040204" pitchFamily="34" charset="0"/>
                <a:cs typeface="FiraGO Medium" charset="0"/>
              </a:rPr>
              <a:t> K</a:t>
            </a:r>
          </a:p>
          <a:p>
            <a:r>
              <a:rPr lang="en-US" sz="3200" dirty="0">
                <a:solidFill>
                  <a:srgbClr val="002060"/>
                </a:solidFill>
                <a:latin typeface="+mj-lt"/>
                <a:ea typeface="Verdana" panose="020B0604030504040204" pitchFamily="34" charset="0"/>
                <a:cs typeface="FiraGO Medium" charset="0"/>
              </a:rPr>
              <a:t>Intergalactic: 	</a:t>
            </a:r>
            <a:r>
              <a:rPr lang="en-US" sz="3200" dirty="0">
                <a:solidFill>
                  <a:srgbClr val="C00000"/>
                </a:solidFill>
                <a:latin typeface="+mj-lt"/>
                <a:ea typeface="Verdana" panose="020B0604030504040204" pitchFamily="34" charset="0"/>
                <a:cs typeface="FiraGO Medium" charset="0"/>
              </a:rPr>
              <a:t>1 – 0.1 </a:t>
            </a:r>
            <a:r>
              <a:rPr lang="en-US" sz="3200" i="1" dirty="0">
                <a:solidFill>
                  <a:srgbClr val="C00000"/>
                </a:solidFill>
                <a:latin typeface="+mj-lt"/>
                <a:ea typeface="Verdana" panose="020B0604030504040204" pitchFamily="34" charset="0"/>
                <a:cs typeface="FiraGO Medium" charset="0"/>
              </a:rPr>
              <a:t>ion/cm</a:t>
            </a:r>
            <a:r>
              <a:rPr lang="en-US" sz="3200" i="1" baseline="30000" dirty="0">
                <a:solidFill>
                  <a:srgbClr val="C00000"/>
                </a:solidFill>
                <a:latin typeface="+mj-lt"/>
                <a:ea typeface="Verdana" panose="020B0604030504040204" pitchFamily="34" charset="0"/>
                <a:cs typeface="FiraGO Medium" charset="0"/>
              </a:rPr>
              <a:t>3</a:t>
            </a:r>
          </a:p>
          <a:p>
            <a:r>
              <a:rPr lang="en-US" sz="3200" dirty="0" err="1">
                <a:solidFill>
                  <a:srgbClr val="002060"/>
                </a:solidFill>
                <a:latin typeface="+mj-lt"/>
                <a:ea typeface="Verdana" panose="020B0604030504040204" pitchFamily="34" charset="0"/>
                <a:cs typeface="FiraGO Medium" charset="0"/>
              </a:rPr>
              <a:t>Intracluster</a:t>
            </a:r>
            <a:r>
              <a:rPr lang="en-US" sz="3200" dirty="0">
                <a:solidFill>
                  <a:srgbClr val="002060"/>
                </a:solidFill>
                <a:latin typeface="+mj-lt"/>
                <a:ea typeface="Verdana" panose="020B0604030504040204" pitchFamily="34" charset="0"/>
                <a:cs typeface="FiraGO Medium" charset="0"/>
              </a:rPr>
              <a:t>: 	</a:t>
            </a:r>
            <a:r>
              <a:rPr lang="en-US" sz="3200" dirty="0">
                <a:solidFill>
                  <a:srgbClr val="C00000"/>
                </a:solidFill>
                <a:latin typeface="+mj-lt"/>
                <a:ea typeface="Verdana" panose="020B0604030504040204" pitchFamily="34" charset="0"/>
                <a:cs typeface="FiraGO Medium" charset="0"/>
              </a:rPr>
              <a:t>10</a:t>
            </a:r>
            <a:r>
              <a:rPr lang="en-US" sz="3200" baseline="30000" dirty="0">
                <a:solidFill>
                  <a:srgbClr val="C00000"/>
                </a:solidFill>
                <a:latin typeface="+mj-lt"/>
                <a:ea typeface="Verdana" panose="020B0604030504040204" pitchFamily="34" charset="0"/>
                <a:cs typeface="FiraGO Medium" charset="0"/>
              </a:rPr>
              <a:t>-1</a:t>
            </a:r>
            <a:r>
              <a:rPr lang="en-US" sz="3200" dirty="0">
                <a:solidFill>
                  <a:srgbClr val="C00000"/>
                </a:solidFill>
                <a:latin typeface="+mj-lt"/>
                <a:ea typeface="Verdana" panose="020B0604030504040204" pitchFamily="34" charset="0"/>
                <a:cs typeface="FiraGO Medium" charset="0"/>
              </a:rPr>
              <a:t> – 10</a:t>
            </a:r>
            <a:r>
              <a:rPr lang="en-US" sz="3200" baseline="30000" dirty="0">
                <a:solidFill>
                  <a:srgbClr val="C00000"/>
                </a:solidFill>
                <a:latin typeface="+mj-lt"/>
                <a:ea typeface="Verdana" panose="020B0604030504040204" pitchFamily="34" charset="0"/>
                <a:cs typeface="FiraGO Medium" charset="0"/>
              </a:rPr>
              <a:t>-5</a:t>
            </a:r>
            <a:r>
              <a:rPr lang="en-US" sz="3200" dirty="0">
                <a:solidFill>
                  <a:srgbClr val="C00000"/>
                </a:solidFill>
                <a:latin typeface="+mj-lt"/>
                <a:ea typeface="Verdana" panose="020B0604030504040204" pitchFamily="34" charset="0"/>
                <a:cs typeface="FiraGO Medium" charset="0"/>
              </a:rPr>
              <a:t> </a:t>
            </a:r>
            <a:r>
              <a:rPr lang="en-US" sz="3200" i="1" dirty="0">
                <a:solidFill>
                  <a:srgbClr val="C00000"/>
                </a:solidFill>
                <a:latin typeface="+mj-lt"/>
                <a:ea typeface="Verdana" panose="020B0604030504040204" pitchFamily="34" charset="0"/>
                <a:cs typeface="FiraGO Medium" charset="0"/>
              </a:rPr>
              <a:t>ion/cm</a:t>
            </a:r>
            <a:r>
              <a:rPr lang="en-US" sz="3200" i="1" baseline="30000" dirty="0">
                <a:solidFill>
                  <a:srgbClr val="C00000"/>
                </a:solidFill>
                <a:latin typeface="+mj-lt"/>
                <a:ea typeface="Verdana" panose="020B0604030504040204" pitchFamily="34" charset="0"/>
                <a:cs typeface="FiraGO Medium" charset="0"/>
              </a:rPr>
              <a:t>3</a:t>
            </a:r>
          </a:p>
          <a:p>
            <a:endParaRPr lang="en-US" sz="3200" dirty="0">
              <a:solidFill>
                <a:srgbClr val="002060"/>
              </a:solidFill>
              <a:latin typeface="+mj-lt"/>
              <a:ea typeface="Verdana" panose="020B0604030504040204" pitchFamily="34" charset="0"/>
              <a:cs typeface="FiraGO Medium" charset="0"/>
            </a:endParaRPr>
          </a:p>
          <a:p>
            <a:pPr marL="457200" indent="-457200">
              <a:buFont typeface="Wingdings" panose="05000000000000000000" pitchFamily="2" charset="2"/>
              <a:buChar char="ü"/>
            </a:pPr>
            <a:r>
              <a:rPr lang="en-US" sz="3200" dirty="0" err="1">
                <a:solidFill>
                  <a:srgbClr val="002060"/>
                </a:solidFill>
                <a:latin typeface="+mj-lt"/>
                <a:ea typeface="Verdana" panose="020B0604030504040204" pitchFamily="34" charset="0"/>
                <a:cs typeface="FiraGO Medium" charset="0"/>
              </a:rPr>
              <a:t>Collisionless</a:t>
            </a:r>
            <a:r>
              <a:rPr lang="en-US" sz="3200" dirty="0">
                <a:solidFill>
                  <a:srgbClr val="002060"/>
                </a:solidFill>
                <a:latin typeface="+mj-lt"/>
                <a:ea typeface="Verdana" panose="020B0604030504040204" pitchFamily="34" charset="0"/>
                <a:cs typeface="FiraGO Medium" charset="0"/>
              </a:rPr>
              <a:t> Plasma</a:t>
            </a:r>
          </a:p>
          <a:p>
            <a:pPr marL="457200" indent="-457200">
              <a:buFont typeface="Wingdings" panose="05000000000000000000" pitchFamily="2" charset="2"/>
              <a:buChar char="ü"/>
            </a:pPr>
            <a:r>
              <a:rPr lang="en-US" sz="3200" dirty="0">
                <a:solidFill>
                  <a:srgbClr val="002060"/>
                </a:solidFill>
                <a:latin typeface="+mj-lt"/>
                <a:ea typeface="Verdana" panose="020B0604030504040204" pitchFamily="34" charset="0"/>
                <a:cs typeface="FiraGO Medium" charset="0"/>
              </a:rPr>
              <a:t>Thermal Effects (Low Frequency)</a:t>
            </a:r>
          </a:p>
          <a:p>
            <a:pPr marL="457200" indent="-457200">
              <a:buFont typeface="Wingdings" panose="05000000000000000000" pitchFamily="2" charset="2"/>
              <a:buChar char="ü"/>
            </a:pPr>
            <a:r>
              <a:rPr lang="en-US" sz="3200" dirty="0">
                <a:solidFill>
                  <a:srgbClr val="002060"/>
                </a:solidFill>
                <a:latin typeface="+mj-lt"/>
                <a:ea typeface="Verdana" panose="020B0604030504040204" pitchFamily="34" charset="0"/>
                <a:cs typeface="FiraGO Medium" charset="0"/>
              </a:rPr>
              <a:t>Magnetic Field Anisotropy</a:t>
            </a:r>
          </a:p>
          <a:p>
            <a:endParaRPr lang="en-US" sz="3200" dirty="0">
              <a:solidFill>
                <a:srgbClr val="002060"/>
              </a:solidFill>
              <a:latin typeface="+mj-lt"/>
              <a:ea typeface="Verdana" panose="020B0604030504040204" pitchFamily="34" charset="0"/>
              <a:cs typeface="FiraGO Medium" charset="0"/>
            </a:endParaRPr>
          </a:p>
        </p:txBody>
      </p:sp>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Dilute Plasma in the Universe</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pic>
        <p:nvPicPr>
          <p:cNvPr id="3" name="Picture 2">
            <a:extLst>
              <a:ext uri="{FF2B5EF4-FFF2-40B4-BE49-F238E27FC236}">
                <a16:creationId xmlns:a16="http://schemas.microsoft.com/office/drawing/2014/main" id="{EDC2F99A-9032-9784-9AD3-0EAB544DE039}"/>
              </a:ext>
            </a:extLst>
          </p:cNvPr>
          <p:cNvPicPr>
            <a:picLocks noChangeAspect="1"/>
          </p:cNvPicPr>
          <p:nvPr/>
        </p:nvPicPr>
        <p:blipFill>
          <a:blip r:embed="rId6"/>
          <a:stretch>
            <a:fillRect/>
          </a:stretch>
        </p:blipFill>
        <p:spPr>
          <a:xfrm>
            <a:off x="7464136" y="1246352"/>
            <a:ext cx="6842414" cy="5200650"/>
          </a:xfrm>
          <a:prstGeom prst="rect">
            <a:avLst/>
          </a:prstGeom>
        </p:spPr>
      </p:pic>
    </p:spTree>
    <p:extLst>
      <p:ext uri="{BB962C8B-B14F-4D97-AF65-F5344CB8AC3E}">
        <p14:creationId xmlns:p14="http://schemas.microsoft.com/office/powerpoint/2010/main" val="4010523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Cosmic Plasma Expansion</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sp>
        <p:nvSpPr>
          <p:cNvPr id="2" name="Content Placeholder 2">
            <a:extLst>
              <a:ext uri="{FF2B5EF4-FFF2-40B4-BE49-F238E27FC236}">
                <a16:creationId xmlns:a16="http://schemas.microsoft.com/office/drawing/2014/main" id="{D56400A7-B01F-A321-5FE3-42C30E3E1FB9}"/>
              </a:ext>
            </a:extLst>
          </p:cNvPr>
          <p:cNvSpPr txBox="1">
            <a:spLocks/>
          </p:cNvSpPr>
          <p:nvPr/>
        </p:nvSpPr>
        <p:spPr>
          <a:xfrm>
            <a:off x="495300" y="1646729"/>
            <a:ext cx="13411200" cy="4696921"/>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940" kern="0" dirty="0">
                <a:solidFill>
                  <a:sysClr val="windowText" lastClr="000000"/>
                </a:solidFill>
              </a:rPr>
              <a:t>Comparison of the Magnetic Field decay laws:</a:t>
            </a:r>
          </a:p>
          <a:p>
            <a:endParaRPr lang="en-US" sz="2940" kern="0" dirty="0">
              <a:solidFill>
                <a:sysClr val="windowText" lastClr="000000"/>
              </a:solidFill>
            </a:endParaRPr>
          </a:p>
          <a:p>
            <a:r>
              <a:rPr lang="en-US" sz="2940" kern="0" dirty="0">
                <a:solidFill>
                  <a:sysClr val="windowText" lastClr="000000"/>
                </a:solidFill>
              </a:rPr>
              <a:t>Helical MHD turbulence:</a:t>
            </a:r>
          </a:p>
          <a:p>
            <a:endParaRPr lang="en-US" sz="2940" kern="0" dirty="0">
              <a:solidFill>
                <a:sysClr val="windowText" lastClr="000000"/>
              </a:solidFill>
            </a:endParaRPr>
          </a:p>
          <a:p>
            <a:endParaRPr lang="en-US" sz="2940" kern="0" dirty="0">
              <a:solidFill>
                <a:sysClr val="windowText" lastClr="000000"/>
              </a:solidFill>
            </a:endParaRPr>
          </a:p>
          <a:p>
            <a:r>
              <a:rPr lang="en-US" sz="2940" kern="0" dirty="0">
                <a:solidFill>
                  <a:sysClr val="windowText" lastClr="000000"/>
                </a:solidFill>
              </a:rPr>
              <a:t>Anisotropic MHD with Heat Fluxes:</a:t>
            </a:r>
          </a:p>
          <a:p>
            <a:endParaRPr lang="en-US" sz="2940" kern="0" dirty="0">
              <a:solidFill>
                <a:sysClr val="windowText" lastClr="000000"/>
              </a:solidFill>
            </a:endParaRPr>
          </a:p>
          <a:p>
            <a:endParaRPr lang="en-US" sz="2940" kern="0" dirty="0">
              <a:solidFill>
                <a:sysClr val="windowText" lastClr="000000"/>
              </a:solidFill>
            </a:endParaRPr>
          </a:p>
          <a:p>
            <a:r>
              <a:rPr lang="en-US" sz="2940" kern="0" dirty="0">
                <a:solidFill>
                  <a:sysClr val="windowText" lastClr="000000"/>
                </a:solidFill>
              </a:rPr>
              <a:t>Kinetic fluctuations:</a:t>
            </a:r>
          </a:p>
          <a:p>
            <a:endParaRPr lang="en-US" sz="2940" kern="0" dirty="0">
              <a:solidFill>
                <a:sysClr val="windowText" lastClr="000000"/>
              </a:solidFill>
            </a:endParaRPr>
          </a:p>
          <a:p>
            <a:endParaRPr lang="en-US" sz="2940" kern="0" dirty="0">
              <a:solidFill>
                <a:sysClr val="windowText" lastClr="000000"/>
              </a:solidFill>
            </a:endParaRPr>
          </a:p>
          <a:p>
            <a:endParaRPr lang="en-US" sz="2940" kern="0" dirty="0">
              <a:solidFill>
                <a:sysClr val="windowText" lastClr="000000"/>
              </a:solidFill>
            </a:endParaRPr>
          </a:p>
          <a:p>
            <a:endParaRPr lang="en-US" sz="2940" kern="0" dirty="0">
              <a:solidFill>
                <a:sysClr val="windowText" lastClr="000000"/>
              </a:solidFill>
            </a:endParaRPr>
          </a:p>
          <a:p>
            <a:endParaRPr lang="en-US" sz="2940" kern="0" dirty="0">
              <a:solidFill>
                <a:sysClr val="windowText" lastClr="000000"/>
              </a:solidFill>
            </a:endParaRPr>
          </a:p>
          <a:p>
            <a:endParaRPr lang="en-US" sz="2940" kern="0" dirty="0">
              <a:solidFill>
                <a:sysClr val="windowText" lastClr="000000"/>
              </a:solidFill>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637191F9-4F5A-5CB1-5C2D-C63C5BE341F3}"/>
                  </a:ext>
                </a:extLst>
              </p:cNvPr>
              <p:cNvSpPr txBox="1"/>
              <p:nvPr/>
            </p:nvSpPr>
            <p:spPr>
              <a:xfrm>
                <a:off x="5981700" y="3790123"/>
                <a:ext cx="4480560" cy="657681"/>
              </a:xfrm>
              <a:prstGeom prst="rect">
                <a:avLst/>
              </a:prstGeom>
              <a:noFill/>
            </p:spPr>
            <p:txBody>
              <a:bodyPr wrap="square" rtlCol="0">
                <a:spAutoFit/>
              </a:bodyPr>
              <a:lstStyle/>
              <a:p>
                <a:pPr defTabSz="960120"/>
                <a:r>
                  <a:rPr lang="en-US" sz="2520" dirty="0">
                    <a:solidFill>
                      <a:srgbClr val="0000FF"/>
                    </a:solidFill>
                    <a:latin typeface="Calibri"/>
                  </a:rPr>
                  <a:t> </a:t>
                </a:r>
                <a14:m>
                  <m:oMath xmlns:m="http://schemas.openxmlformats.org/officeDocument/2006/math">
                    <m:sSub>
                      <m:sSubPr>
                        <m:ctrlPr>
                          <a:rPr lang="en-US" sz="3360" i="1">
                            <a:solidFill>
                              <a:srgbClr val="0000FF"/>
                            </a:solidFill>
                            <a:latin typeface="Cambria Math" panose="02040503050406030204" pitchFamily="18" charset="0"/>
                          </a:rPr>
                        </m:ctrlPr>
                      </m:sSubPr>
                      <m:e>
                        <m:r>
                          <a:rPr lang="en-US" sz="3360" i="1">
                            <a:solidFill>
                              <a:srgbClr val="0000FF"/>
                            </a:solidFill>
                            <a:latin typeface="Cambria Math"/>
                          </a:rPr>
                          <m:t>𝐵</m:t>
                        </m:r>
                      </m:e>
                      <m:sub>
                        <m:r>
                          <m:rPr>
                            <m:nor/>
                          </m:rPr>
                          <a:rPr lang="en-US" sz="3360">
                            <a:solidFill>
                              <a:srgbClr val="0000FF"/>
                            </a:solidFill>
                            <a:latin typeface="Cambria Math"/>
                          </a:rPr>
                          <m:t>eff</m:t>
                        </m:r>
                      </m:sub>
                    </m:sSub>
                    <m:r>
                      <a:rPr lang="en-US" sz="3360" i="1">
                        <a:solidFill>
                          <a:srgbClr val="0000FF"/>
                        </a:solidFill>
                        <a:latin typeface="Cambria Math"/>
                        <a:ea typeface="Cambria Math"/>
                      </a:rPr>
                      <m:t>∝ </m:t>
                    </m:r>
                    <m:r>
                      <a:rPr lang="en-US" sz="3360" i="1">
                        <a:solidFill>
                          <a:srgbClr val="0000FF"/>
                        </a:solidFill>
                        <a:latin typeface="Cambria Math"/>
                        <a:ea typeface="Cambria Math"/>
                      </a:rPr>
                      <m:t>𝛾</m:t>
                    </m:r>
                    <m:d>
                      <m:dPr>
                        <m:ctrlPr>
                          <a:rPr lang="en-US" sz="3360" i="1">
                            <a:solidFill>
                              <a:srgbClr val="0000FF"/>
                            </a:solidFill>
                            <a:latin typeface="Cambria Math" panose="02040503050406030204" pitchFamily="18" charset="0"/>
                            <a:ea typeface="Cambria Math"/>
                          </a:rPr>
                        </m:ctrlPr>
                      </m:dPr>
                      <m:e>
                        <m:r>
                          <a:rPr lang="en-US" sz="3360" i="1">
                            <a:solidFill>
                              <a:srgbClr val="0000FF"/>
                            </a:solidFill>
                            <a:latin typeface="Cambria Math"/>
                            <a:ea typeface="Cambria Math"/>
                          </a:rPr>
                          <m:t>2</m:t>
                        </m:r>
                        <m:r>
                          <a:rPr lang="en-US" sz="3360" i="1">
                            <a:solidFill>
                              <a:srgbClr val="0000FF"/>
                            </a:solidFill>
                            <a:latin typeface="Cambria Math"/>
                            <a:ea typeface="Cambria Math"/>
                          </a:rPr>
                          <m:t>𝛼</m:t>
                        </m:r>
                        <m:r>
                          <a:rPr lang="en-US" sz="3360" i="1">
                            <a:solidFill>
                              <a:srgbClr val="0000FF"/>
                            </a:solidFill>
                            <a:latin typeface="Cambria Math"/>
                            <a:ea typeface="Cambria Math"/>
                          </a:rPr>
                          <m:t>+1</m:t>
                        </m:r>
                      </m:e>
                    </m:d>
                    <m:r>
                      <a:rPr lang="en-US" sz="3360" i="1">
                        <a:solidFill>
                          <a:srgbClr val="0000FF"/>
                        </a:solidFill>
                        <a:latin typeface="Cambria Math"/>
                        <a:ea typeface="Cambria Math"/>
                      </a:rPr>
                      <m:t> </m:t>
                    </m:r>
                    <m:sSup>
                      <m:sSupPr>
                        <m:ctrlPr>
                          <a:rPr lang="en-US" sz="3360" i="1">
                            <a:solidFill>
                              <a:srgbClr val="0000FF"/>
                            </a:solidFill>
                            <a:latin typeface="Cambria Math" panose="02040503050406030204" pitchFamily="18" charset="0"/>
                            <a:ea typeface="Cambria Math"/>
                          </a:rPr>
                        </m:ctrlPr>
                      </m:sSupPr>
                      <m:e>
                        <m:r>
                          <a:rPr lang="en-US" sz="3360" i="1">
                            <a:solidFill>
                              <a:srgbClr val="0000FF"/>
                            </a:solidFill>
                            <a:latin typeface="Cambria Math"/>
                            <a:ea typeface="Cambria Math"/>
                          </a:rPr>
                          <m:t>𝑇</m:t>
                        </m:r>
                      </m:e>
                      <m:sup>
                        <m:r>
                          <a:rPr lang="en-US" sz="3360" i="1">
                            <a:solidFill>
                              <a:srgbClr val="0000FF"/>
                            </a:solidFill>
                            <a:latin typeface="Cambria Math"/>
                            <a:ea typeface="Cambria Math"/>
                          </a:rPr>
                          <m:t>2</m:t>
                        </m:r>
                      </m:sup>
                    </m:sSup>
                  </m:oMath>
                </a14:m>
                <a:endParaRPr lang="en-US" sz="3360" dirty="0">
                  <a:solidFill>
                    <a:srgbClr val="0000FF"/>
                  </a:solidFill>
                  <a:latin typeface="Calibri"/>
                </a:endParaRPr>
              </a:p>
            </p:txBody>
          </p:sp>
        </mc:Choice>
        <mc:Fallback>
          <p:sp>
            <p:nvSpPr>
              <p:cNvPr id="3" name="TextBox 2">
                <a:extLst>
                  <a:ext uri="{FF2B5EF4-FFF2-40B4-BE49-F238E27FC236}">
                    <a16:creationId xmlns:a16="http://schemas.microsoft.com/office/drawing/2014/main" id="{637191F9-4F5A-5CB1-5C2D-C63C5BE341F3}"/>
                  </a:ext>
                </a:extLst>
              </p:cNvPr>
              <p:cNvSpPr txBox="1">
                <a:spLocks noRot="1" noChangeAspect="1" noMove="1" noResize="1" noEditPoints="1" noAdjustHandles="1" noChangeArrowheads="1" noChangeShapeType="1" noTextEdit="1"/>
              </p:cNvSpPr>
              <p:nvPr/>
            </p:nvSpPr>
            <p:spPr>
              <a:xfrm>
                <a:off x="5981700" y="3790123"/>
                <a:ext cx="4480560" cy="657681"/>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A1F3DD1-9CF3-FAF3-9816-1A6E021A6B87}"/>
                  </a:ext>
                </a:extLst>
              </p:cNvPr>
              <p:cNvSpPr txBox="1"/>
              <p:nvPr/>
            </p:nvSpPr>
            <p:spPr>
              <a:xfrm>
                <a:off x="6079557" y="2403353"/>
                <a:ext cx="3600450" cy="678584"/>
              </a:xfrm>
              <a:prstGeom prst="rect">
                <a:avLst/>
              </a:prstGeom>
              <a:noFill/>
            </p:spPr>
            <p:txBody>
              <a:bodyPr wrap="square" rtlCol="0">
                <a:spAutoFit/>
              </a:bodyPr>
              <a:lstStyle/>
              <a:p>
                <a:pPr defTabSz="960120"/>
                <a:r>
                  <a:rPr lang="en-US" sz="2520" dirty="0">
                    <a:solidFill>
                      <a:srgbClr val="0000FF"/>
                    </a:solidFill>
                    <a:latin typeface="Calibri"/>
                  </a:rPr>
                  <a:t> </a:t>
                </a:r>
                <a14:m>
                  <m:oMath xmlns:m="http://schemas.openxmlformats.org/officeDocument/2006/math">
                    <m:sSub>
                      <m:sSubPr>
                        <m:ctrlPr>
                          <a:rPr lang="en-US" sz="3360" i="1">
                            <a:solidFill>
                              <a:srgbClr val="0000FF"/>
                            </a:solidFill>
                            <a:latin typeface="Cambria Math" panose="02040503050406030204" pitchFamily="18" charset="0"/>
                          </a:rPr>
                        </m:ctrlPr>
                      </m:sSubPr>
                      <m:e>
                        <m:r>
                          <a:rPr lang="en-US" sz="3360" i="1">
                            <a:solidFill>
                              <a:srgbClr val="0000FF"/>
                            </a:solidFill>
                            <a:latin typeface="Cambria Math"/>
                          </a:rPr>
                          <m:t>𝐵</m:t>
                        </m:r>
                      </m:e>
                      <m:sub>
                        <m:r>
                          <m:rPr>
                            <m:nor/>
                          </m:rPr>
                          <a:rPr lang="en-US" sz="3360">
                            <a:solidFill>
                              <a:srgbClr val="0000FF"/>
                            </a:solidFill>
                            <a:latin typeface="Cambria Math"/>
                          </a:rPr>
                          <m:t>eff</m:t>
                        </m:r>
                      </m:sub>
                    </m:sSub>
                    <m:r>
                      <a:rPr lang="en-US" sz="3360" i="1">
                        <a:solidFill>
                          <a:srgbClr val="0000FF"/>
                        </a:solidFill>
                        <a:latin typeface="Cambria Math"/>
                        <a:ea typeface="Cambria Math"/>
                      </a:rPr>
                      <m:t>∝ </m:t>
                    </m:r>
                    <m:sSup>
                      <m:sSupPr>
                        <m:ctrlPr>
                          <a:rPr lang="en-US" sz="3360" i="1">
                            <a:solidFill>
                              <a:srgbClr val="0000FF"/>
                            </a:solidFill>
                            <a:latin typeface="Cambria Math" panose="02040503050406030204" pitchFamily="18" charset="0"/>
                            <a:ea typeface="Cambria Math"/>
                          </a:rPr>
                        </m:ctrlPr>
                      </m:sSupPr>
                      <m:e>
                        <m:r>
                          <a:rPr lang="en-US" sz="3360" i="1">
                            <a:solidFill>
                              <a:srgbClr val="0000FF"/>
                            </a:solidFill>
                            <a:latin typeface="Cambria Math"/>
                            <a:ea typeface="Cambria Math"/>
                          </a:rPr>
                          <m:t>𝑇</m:t>
                        </m:r>
                      </m:e>
                      <m:sup>
                        <m:r>
                          <a:rPr lang="en-US" sz="3360" i="1">
                            <a:solidFill>
                              <a:srgbClr val="0000FF"/>
                            </a:solidFill>
                            <a:latin typeface="Cambria Math"/>
                            <a:ea typeface="Cambria Math"/>
                          </a:rPr>
                          <m:t>1/3</m:t>
                        </m:r>
                      </m:sup>
                    </m:sSup>
                  </m:oMath>
                </a14:m>
                <a:endParaRPr lang="en-US" sz="3360" dirty="0">
                  <a:solidFill>
                    <a:srgbClr val="0000FF"/>
                  </a:solidFill>
                  <a:latin typeface="Calibri"/>
                </a:endParaRPr>
              </a:p>
            </p:txBody>
          </p:sp>
        </mc:Choice>
        <mc:Fallback>
          <p:sp>
            <p:nvSpPr>
              <p:cNvPr id="8" name="TextBox 7">
                <a:extLst>
                  <a:ext uri="{FF2B5EF4-FFF2-40B4-BE49-F238E27FC236}">
                    <a16:creationId xmlns:a16="http://schemas.microsoft.com/office/drawing/2014/main" id="{5A1F3DD1-9CF3-FAF3-9816-1A6E021A6B87}"/>
                  </a:ext>
                </a:extLst>
              </p:cNvPr>
              <p:cNvSpPr txBox="1">
                <a:spLocks noRot="1" noChangeAspect="1" noMove="1" noResize="1" noEditPoints="1" noAdjustHandles="1" noChangeArrowheads="1" noChangeShapeType="1" noTextEdit="1"/>
              </p:cNvSpPr>
              <p:nvPr/>
            </p:nvSpPr>
            <p:spPr>
              <a:xfrm>
                <a:off x="6079557" y="2403353"/>
                <a:ext cx="3600450" cy="678584"/>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32A8DBF-261D-481E-F87B-B7700286A19C}"/>
                  </a:ext>
                </a:extLst>
              </p:cNvPr>
              <p:cNvSpPr txBox="1"/>
              <p:nvPr/>
            </p:nvSpPr>
            <p:spPr>
              <a:xfrm>
                <a:off x="6026429" y="5081346"/>
                <a:ext cx="5440680" cy="628762"/>
              </a:xfrm>
              <a:prstGeom prst="rect">
                <a:avLst/>
              </a:prstGeom>
              <a:noFill/>
            </p:spPr>
            <p:txBody>
              <a:bodyPr wrap="square" rtlCol="0">
                <a:spAutoFit/>
              </a:bodyPr>
              <a:lstStyle/>
              <a:p>
                <a:pPr defTabSz="960120"/>
                <a:r>
                  <a:rPr lang="en-US" sz="2520" dirty="0">
                    <a:solidFill>
                      <a:srgbClr val="0000FF"/>
                    </a:solidFill>
                    <a:latin typeface="Calibri"/>
                  </a:rPr>
                  <a:t> </a:t>
                </a:r>
                <a14:m>
                  <m:oMath xmlns:m="http://schemas.openxmlformats.org/officeDocument/2006/math">
                    <m:r>
                      <m:rPr>
                        <m:sty m:val="p"/>
                      </m:rPr>
                      <a:rPr lang="el-GR" sz="3360" i="1">
                        <a:solidFill>
                          <a:prstClr val="black"/>
                        </a:solidFill>
                        <a:latin typeface="Cambria Math"/>
                        <a:ea typeface="Cambria Math"/>
                      </a:rPr>
                      <m:t>δ</m:t>
                    </m:r>
                    <m:r>
                      <a:rPr lang="en-US" sz="3360" i="1">
                        <a:solidFill>
                          <a:prstClr val="black"/>
                        </a:solidFill>
                        <a:latin typeface="Cambria Math"/>
                        <a:ea typeface="Cambria Math"/>
                      </a:rPr>
                      <m:t>𝐵</m:t>
                    </m:r>
                    <m:r>
                      <a:rPr lang="en-US" sz="3360" i="1">
                        <a:solidFill>
                          <a:prstClr val="black"/>
                        </a:solidFill>
                        <a:latin typeface="Cambria Math"/>
                        <a:ea typeface="Cambria Math"/>
                      </a:rPr>
                      <m:t>∝</m:t>
                    </m:r>
                    <m:sSup>
                      <m:sSupPr>
                        <m:ctrlPr>
                          <a:rPr lang="en-US" sz="3360" i="1">
                            <a:solidFill>
                              <a:prstClr val="black"/>
                            </a:solidFill>
                            <a:latin typeface="Cambria Math" panose="02040503050406030204" pitchFamily="18" charset="0"/>
                            <a:ea typeface="Cambria Math"/>
                          </a:rPr>
                        </m:ctrlPr>
                      </m:sSupPr>
                      <m:e>
                        <m:r>
                          <a:rPr lang="en-US" sz="3360" i="1">
                            <a:solidFill>
                              <a:prstClr val="black"/>
                            </a:solidFill>
                            <a:latin typeface="Cambria Math"/>
                            <a:ea typeface="Cambria Math"/>
                          </a:rPr>
                          <m:t>𝑛</m:t>
                        </m:r>
                      </m:e>
                      <m:sup>
                        <m:r>
                          <a:rPr lang="en-US" sz="3360" i="1">
                            <a:solidFill>
                              <a:prstClr val="black"/>
                            </a:solidFill>
                            <a:latin typeface="Cambria Math"/>
                            <a:ea typeface="Cambria Math"/>
                          </a:rPr>
                          <m:t>3/4</m:t>
                        </m:r>
                      </m:sup>
                    </m:sSup>
                    <m:r>
                      <a:rPr lang="en-US" sz="3360" i="1">
                        <a:solidFill>
                          <a:prstClr val="black"/>
                        </a:solidFill>
                        <a:latin typeface="Cambria Math"/>
                        <a:ea typeface="Cambria Math"/>
                      </a:rPr>
                      <m:t> </m:t>
                    </m:r>
                    <m:sSup>
                      <m:sSupPr>
                        <m:ctrlPr>
                          <a:rPr lang="en-US" sz="3360" i="1">
                            <a:solidFill>
                              <a:prstClr val="black"/>
                            </a:solidFill>
                            <a:latin typeface="Cambria Math" panose="02040503050406030204" pitchFamily="18" charset="0"/>
                            <a:ea typeface="Cambria Math"/>
                          </a:rPr>
                        </m:ctrlPr>
                      </m:sSupPr>
                      <m:e>
                        <m:r>
                          <a:rPr lang="en-US" sz="3360" i="1">
                            <a:solidFill>
                              <a:prstClr val="black"/>
                            </a:solidFill>
                            <a:latin typeface="Cambria Math"/>
                            <a:ea typeface="Cambria Math"/>
                          </a:rPr>
                          <m:t>𝑇</m:t>
                        </m:r>
                      </m:e>
                      <m:sup>
                        <m:r>
                          <a:rPr lang="en-US" sz="3360" i="1">
                            <a:solidFill>
                              <a:prstClr val="black"/>
                            </a:solidFill>
                            <a:latin typeface="Cambria Math"/>
                            <a:ea typeface="Cambria Math"/>
                          </a:rPr>
                          <m:t>1/8</m:t>
                        </m:r>
                      </m:sup>
                    </m:sSup>
                    <m:r>
                      <a:rPr lang="en-US" sz="3360" i="1">
                        <a:solidFill>
                          <a:prstClr val="black"/>
                        </a:solidFill>
                        <a:latin typeface="Cambria Math"/>
                        <a:ea typeface="Cambria Math"/>
                      </a:rPr>
                      <m:t>∝</m:t>
                    </m:r>
                    <m:sSup>
                      <m:sSupPr>
                        <m:ctrlPr>
                          <a:rPr lang="en-US" sz="3360" i="1">
                            <a:solidFill>
                              <a:prstClr val="black"/>
                            </a:solidFill>
                            <a:latin typeface="Cambria Math" panose="02040503050406030204" pitchFamily="18" charset="0"/>
                            <a:ea typeface="Cambria Math"/>
                          </a:rPr>
                        </m:ctrlPr>
                      </m:sSupPr>
                      <m:e>
                        <m:r>
                          <a:rPr lang="en-US" sz="3360" i="1">
                            <a:solidFill>
                              <a:prstClr val="black"/>
                            </a:solidFill>
                            <a:latin typeface="Cambria Math"/>
                            <a:ea typeface="Cambria Math"/>
                          </a:rPr>
                          <m:t>𝑇</m:t>
                        </m:r>
                      </m:e>
                      <m:sup>
                        <m:r>
                          <a:rPr lang="en-US" sz="3360" i="1">
                            <a:solidFill>
                              <a:prstClr val="black"/>
                            </a:solidFill>
                            <a:latin typeface="Cambria Math"/>
                            <a:ea typeface="Cambria Math"/>
                          </a:rPr>
                          <m:t>2.375</m:t>
                        </m:r>
                      </m:sup>
                    </m:sSup>
                  </m:oMath>
                </a14:m>
                <a:r>
                  <a:rPr lang="en-US" sz="3360" dirty="0">
                    <a:solidFill>
                      <a:srgbClr val="0000FF"/>
                    </a:solidFill>
                    <a:latin typeface="Calibri"/>
                  </a:rPr>
                  <a:t> </a:t>
                </a:r>
              </a:p>
            </p:txBody>
          </p:sp>
        </mc:Choice>
        <mc:Fallback>
          <p:sp>
            <p:nvSpPr>
              <p:cNvPr id="11" name="TextBox 10">
                <a:extLst>
                  <a:ext uri="{FF2B5EF4-FFF2-40B4-BE49-F238E27FC236}">
                    <a16:creationId xmlns:a16="http://schemas.microsoft.com/office/drawing/2014/main" id="{232A8DBF-261D-481E-F87B-B7700286A19C}"/>
                  </a:ext>
                </a:extLst>
              </p:cNvPr>
              <p:cNvSpPr txBox="1">
                <a:spLocks noRot="1" noChangeAspect="1" noMove="1" noResize="1" noEditPoints="1" noAdjustHandles="1" noChangeArrowheads="1" noChangeShapeType="1" noTextEdit="1"/>
              </p:cNvSpPr>
              <p:nvPr/>
            </p:nvSpPr>
            <p:spPr>
              <a:xfrm>
                <a:off x="6026429" y="5081346"/>
                <a:ext cx="5440680" cy="628762"/>
              </a:xfrm>
              <a:prstGeom prst="rect">
                <a:avLst/>
              </a:prstGeom>
              <a:blipFill>
                <a:blip r:embed="rId8"/>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446435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9" name="TextBox 8">
            <a:extLst>
              <a:ext uri="{FF2B5EF4-FFF2-40B4-BE49-F238E27FC236}">
                <a16:creationId xmlns:a16="http://schemas.microsoft.com/office/drawing/2014/main" id="{A8DA745D-EFD9-4857-97DF-07FE18384209}"/>
              </a:ext>
            </a:extLst>
          </p:cNvPr>
          <p:cNvSpPr txBox="1"/>
          <p:nvPr/>
        </p:nvSpPr>
        <p:spPr>
          <a:xfrm>
            <a:off x="266700" y="1485158"/>
            <a:ext cx="13868400" cy="4883306"/>
          </a:xfrm>
          <a:prstGeom prst="rect">
            <a:avLst/>
          </a:prstGeom>
          <a:noFill/>
        </p:spPr>
        <p:txBody>
          <a:bodyPr wrap="square" rtlCol="0">
            <a:noAutofit/>
          </a:bodyPr>
          <a:lstStyle/>
          <a:p>
            <a:r>
              <a:rPr lang="en-US" sz="3200" dirty="0"/>
              <a:t>Heat Flux asymmetric MHD can be used to describe effects of anisotropy in dilute plasmas at large scales;</a:t>
            </a:r>
          </a:p>
          <a:p>
            <a:endParaRPr lang="en-US" sz="3200" dirty="0"/>
          </a:p>
          <a:p>
            <a:r>
              <a:rPr lang="en-US" sz="3200" dirty="0"/>
              <a:t>MHD turbulence decay (helical, or not) predicts higher magnetic field energy then by anisotropic MHD state with constant </a:t>
            </a:r>
            <a:r>
              <a:rPr lang="en-US" sz="3200" dirty="0">
                <a:latin typeface="Symbol" panose="05050102010706020507" pitchFamily="18" charset="2"/>
              </a:rPr>
              <a:t>a</a:t>
            </a:r>
            <a:r>
              <a:rPr lang="en-US" sz="3200" dirty="0"/>
              <a:t> and </a:t>
            </a:r>
            <a:r>
              <a:rPr lang="en-US" sz="3200" dirty="0">
                <a:latin typeface="Symbol" panose="05050102010706020507" pitchFamily="18" charset="2"/>
              </a:rPr>
              <a:t>g</a:t>
            </a:r>
            <a:r>
              <a:rPr lang="en-US" sz="3200" dirty="0"/>
              <a:t>.</a:t>
            </a:r>
          </a:p>
          <a:p>
            <a:endParaRPr lang="en-US" sz="3200" dirty="0"/>
          </a:p>
          <a:p>
            <a:pPr marL="0" indent="0">
              <a:buNone/>
            </a:pPr>
            <a:r>
              <a:rPr lang="en-US" sz="3200" dirty="0">
                <a:solidFill>
                  <a:srgbClr val="0000FF"/>
                </a:solidFill>
                <a:effectLst>
                  <a:outerShdw blurRad="38100" dist="38100" dir="2700000" algn="tl">
                    <a:srgbClr val="000000">
                      <a:alpha val="43137"/>
                    </a:srgbClr>
                  </a:outerShdw>
                </a:effectLst>
              </a:rPr>
              <a:t>Possible outcomes</a:t>
            </a:r>
          </a:p>
          <a:p>
            <a:pPr>
              <a:buFontTx/>
              <a:buChar char="-"/>
            </a:pPr>
            <a:r>
              <a:rPr lang="en-US" sz="3200" dirty="0"/>
              <a:t>Anisotropy and/or heat flux effects grow:</a:t>
            </a:r>
          </a:p>
          <a:p>
            <a:pPr>
              <a:buFontTx/>
              <a:buChar char="-"/>
            </a:pPr>
            <a:r>
              <a:rPr lang="en-US" sz="3200" dirty="0"/>
              <a:t>Anisotropy effects change turbulence spectral shape;</a:t>
            </a:r>
          </a:p>
          <a:p>
            <a:endParaRPr lang="en-US" sz="3200" dirty="0"/>
          </a:p>
          <a:p>
            <a:endParaRPr lang="en-US" sz="3200" dirty="0"/>
          </a:p>
          <a:p>
            <a:endParaRPr lang="en-US" sz="3200" dirty="0">
              <a:solidFill>
                <a:srgbClr val="002060"/>
              </a:solidFill>
              <a:latin typeface="+mj-lt"/>
              <a:ea typeface="Verdana" panose="020B0604030504040204" pitchFamily="34" charset="0"/>
              <a:cs typeface="FiraGO Medium" charset="0"/>
            </a:endParaRPr>
          </a:p>
        </p:txBody>
      </p:sp>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Cosmic Plasma Expansion</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spTree>
    <p:extLst>
      <p:ext uri="{BB962C8B-B14F-4D97-AF65-F5344CB8AC3E}">
        <p14:creationId xmlns:p14="http://schemas.microsoft.com/office/powerpoint/2010/main" val="2551845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9" name="TextBox 8">
            <a:extLst>
              <a:ext uri="{FF2B5EF4-FFF2-40B4-BE49-F238E27FC236}">
                <a16:creationId xmlns:a16="http://schemas.microsoft.com/office/drawing/2014/main" id="{A8DA745D-EFD9-4857-97DF-07FE18384209}"/>
              </a:ext>
            </a:extLst>
          </p:cNvPr>
          <p:cNvSpPr txBox="1"/>
          <p:nvPr/>
        </p:nvSpPr>
        <p:spPr>
          <a:xfrm>
            <a:off x="266700" y="1485158"/>
            <a:ext cx="13868400" cy="4883306"/>
          </a:xfrm>
          <a:prstGeom prst="rect">
            <a:avLst/>
          </a:prstGeom>
          <a:noFill/>
        </p:spPr>
        <p:txBody>
          <a:bodyPr wrap="square" rtlCol="0">
            <a:noAutofit/>
          </a:bodyPr>
          <a:lstStyle/>
          <a:p>
            <a:r>
              <a:rPr lang="en-US" sz="3200" dirty="0"/>
              <a:t>Anisotropic closure model with heat fluxes reveals an effective tool to </a:t>
            </a:r>
            <a:r>
              <a:rPr lang="en-US" sz="3200" dirty="0" err="1"/>
              <a:t>analize</a:t>
            </a:r>
            <a:r>
              <a:rPr lang="en-US" sz="3200" dirty="0"/>
              <a:t> dilute magnetized plasma flows in the universe;</a:t>
            </a:r>
          </a:p>
          <a:p>
            <a:endParaRPr lang="en-US" sz="3200" dirty="0"/>
          </a:p>
          <a:p>
            <a:r>
              <a:rPr lang="en-US" sz="3200" dirty="0"/>
              <a:t>Heat fluxes significantly modify micro (kinetic) instabilities and influence stability of solar/stellar winds</a:t>
            </a:r>
          </a:p>
          <a:p>
            <a:endParaRPr lang="en-US" sz="3200" dirty="0"/>
          </a:p>
          <a:p>
            <a:r>
              <a:rPr lang="en-US" sz="3200" dirty="0"/>
              <a:t>Expansion laws of the dilute magnetized plasma significantly differs from standard MHD turbulence decay, or adiabatic expansion laws, and should be taken into account when calculating present values of the primordial seed/amplified magnetic fields;</a:t>
            </a:r>
          </a:p>
          <a:p>
            <a:endParaRPr lang="en-US" sz="3200" dirty="0"/>
          </a:p>
          <a:p>
            <a:endParaRPr lang="en-US" sz="3200" dirty="0"/>
          </a:p>
          <a:p>
            <a:endParaRPr lang="en-US" sz="3200" dirty="0"/>
          </a:p>
          <a:p>
            <a:endParaRPr lang="en-US" sz="3200" dirty="0"/>
          </a:p>
          <a:p>
            <a:endParaRPr lang="en-US" sz="3200" dirty="0">
              <a:solidFill>
                <a:srgbClr val="002060"/>
              </a:solidFill>
              <a:latin typeface="+mj-lt"/>
              <a:ea typeface="Verdana" panose="020B0604030504040204" pitchFamily="34" charset="0"/>
              <a:cs typeface="FiraGO Medium" charset="0"/>
            </a:endParaRPr>
          </a:p>
        </p:txBody>
      </p:sp>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Conclusions</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spTree>
    <p:extLst>
      <p:ext uri="{BB962C8B-B14F-4D97-AF65-F5344CB8AC3E}">
        <p14:creationId xmlns:p14="http://schemas.microsoft.com/office/powerpoint/2010/main" val="1181502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9" name="TextBox 8">
            <a:extLst>
              <a:ext uri="{FF2B5EF4-FFF2-40B4-BE49-F238E27FC236}">
                <a16:creationId xmlns:a16="http://schemas.microsoft.com/office/drawing/2014/main" id="{A8DA745D-EFD9-4857-97DF-07FE18384209}"/>
              </a:ext>
            </a:extLst>
          </p:cNvPr>
          <p:cNvSpPr txBox="1"/>
          <p:nvPr/>
        </p:nvSpPr>
        <p:spPr>
          <a:xfrm>
            <a:off x="201311" y="1487367"/>
            <a:ext cx="13868400" cy="4883306"/>
          </a:xfrm>
          <a:prstGeom prst="rect">
            <a:avLst/>
          </a:prstGeom>
          <a:noFill/>
        </p:spPr>
        <p:txBody>
          <a:bodyPr wrap="square" rtlCol="0">
            <a:noAutofit/>
          </a:bodyPr>
          <a:lstStyle/>
          <a:p>
            <a:pPr algn="ctr"/>
            <a:endParaRPr lang="en-US" sz="4400" b="1" i="0">
              <a:solidFill>
                <a:srgbClr val="3C4043"/>
              </a:solidFill>
              <a:effectLst/>
              <a:latin typeface="Times New Roman" panose="02020603050405020304" pitchFamily="18" charset="0"/>
              <a:cs typeface="Times New Roman" panose="02020603050405020304" pitchFamily="18" charset="0"/>
            </a:endParaRPr>
          </a:p>
          <a:p>
            <a:pPr algn="ctr"/>
            <a:r>
              <a:rPr lang="hy-AM" sz="4400" b="1" i="0">
                <a:solidFill>
                  <a:srgbClr val="3C4043"/>
                </a:solidFill>
                <a:effectLst/>
                <a:latin typeface="Times New Roman" panose="02020603050405020304" pitchFamily="18" charset="0"/>
                <a:cs typeface="Times New Roman" panose="02020603050405020304" pitchFamily="18" charset="0"/>
              </a:rPr>
              <a:t>Շատ </a:t>
            </a:r>
            <a:r>
              <a:rPr lang="hy-AM" sz="4400" b="1" i="0" dirty="0">
                <a:solidFill>
                  <a:srgbClr val="3C4043"/>
                </a:solidFill>
                <a:effectLst/>
                <a:latin typeface="Times New Roman" panose="02020603050405020304" pitchFamily="18" charset="0"/>
                <a:cs typeface="Times New Roman" panose="02020603050405020304" pitchFamily="18" charset="0"/>
              </a:rPr>
              <a:t>շնորհակալ եմ</a:t>
            </a:r>
            <a:endParaRPr lang="en-US" sz="4400" b="1" i="0" dirty="0">
              <a:solidFill>
                <a:srgbClr val="3C4043"/>
              </a:solidFill>
              <a:effectLst/>
              <a:latin typeface="Times New Roman" panose="02020603050405020304" pitchFamily="18" charset="0"/>
              <a:cs typeface="Times New Roman" panose="02020603050405020304" pitchFamily="18" charset="0"/>
            </a:endParaRPr>
          </a:p>
          <a:p>
            <a:pPr algn="ctr"/>
            <a:endParaRPr lang="en-US" sz="4400" b="1" dirty="0">
              <a:solidFill>
                <a:srgbClr val="3C4043"/>
              </a:solidFill>
              <a:latin typeface="Times New Roman" panose="02020603050405020304" pitchFamily="18" charset="0"/>
              <a:cs typeface="Times New Roman" panose="02020603050405020304" pitchFamily="18" charset="0"/>
            </a:endParaRPr>
          </a:p>
          <a:p>
            <a:pPr algn="ctr"/>
            <a:r>
              <a:rPr lang="hy-AM" sz="4400" b="1" i="0" dirty="0">
                <a:solidFill>
                  <a:srgbClr val="3C4043"/>
                </a:solidFill>
                <a:effectLst/>
                <a:latin typeface="Times New Roman" panose="02020603050405020304" pitchFamily="18" charset="0"/>
                <a:cs typeface="Times New Roman" panose="02020603050405020304" pitchFamily="18" charset="0"/>
              </a:rPr>
              <a:t>Հարցե՞ր:</a:t>
            </a:r>
            <a:endParaRPr lang="en-US" sz="44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Thank you</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spTree>
    <p:extLst>
      <p:ext uri="{BB962C8B-B14F-4D97-AF65-F5344CB8AC3E}">
        <p14:creationId xmlns:p14="http://schemas.microsoft.com/office/powerpoint/2010/main" val="305805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9" name="TextBox 8">
            <a:extLst>
              <a:ext uri="{FF2B5EF4-FFF2-40B4-BE49-F238E27FC236}">
                <a16:creationId xmlns:a16="http://schemas.microsoft.com/office/drawing/2014/main" id="{A8DA745D-EFD9-4857-97DF-07FE18384209}"/>
              </a:ext>
            </a:extLst>
          </p:cNvPr>
          <p:cNvSpPr txBox="1"/>
          <p:nvPr/>
        </p:nvSpPr>
        <p:spPr>
          <a:xfrm>
            <a:off x="266700" y="1485158"/>
            <a:ext cx="13868400" cy="4883306"/>
          </a:xfrm>
          <a:prstGeom prst="rect">
            <a:avLst/>
          </a:prstGeom>
          <a:noFill/>
        </p:spPr>
        <p:txBody>
          <a:bodyPr wrap="square" rtlCol="0">
            <a:noAutofit/>
          </a:bodyPr>
          <a:lstStyle/>
          <a:p>
            <a:r>
              <a:rPr lang="en-US" sz="3200" dirty="0">
                <a:solidFill>
                  <a:srgbClr val="002060"/>
                </a:solidFill>
                <a:latin typeface="+mj-lt"/>
                <a:ea typeface="Verdana" panose="020B0604030504040204" pitchFamily="34" charset="0"/>
                <a:cs typeface="FiraGO Medium" charset="0"/>
              </a:rPr>
              <a:t>Magnetic fields with large scale correlation length:</a:t>
            </a:r>
          </a:p>
          <a:p>
            <a:r>
              <a:rPr lang="en-US" sz="3200" dirty="0">
                <a:solidFill>
                  <a:srgbClr val="002060"/>
                </a:solidFill>
                <a:latin typeface="+mj-lt"/>
                <a:ea typeface="Verdana" panose="020B0604030504040204" pitchFamily="34" charset="0"/>
                <a:cs typeface="FiraGO Medium" charset="0"/>
              </a:rPr>
              <a:t>Galactic Magnetic Fields: 10</a:t>
            </a:r>
            <a:r>
              <a:rPr lang="en-US" sz="3200" baseline="30000" dirty="0">
                <a:solidFill>
                  <a:srgbClr val="002060"/>
                </a:solidFill>
                <a:latin typeface="+mj-lt"/>
                <a:ea typeface="Verdana" panose="020B0604030504040204" pitchFamily="34" charset="0"/>
                <a:cs typeface="FiraGO Medium" charset="0"/>
              </a:rPr>
              <a:t>-6</a:t>
            </a:r>
            <a:r>
              <a:rPr lang="en-US" sz="3200" dirty="0">
                <a:solidFill>
                  <a:srgbClr val="002060"/>
                </a:solidFill>
                <a:latin typeface="+mj-lt"/>
                <a:ea typeface="Verdana" panose="020B0604030504040204" pitchFamily="34" charset="0"/>
                <a:cs typeface="FiraGO Medium" charset="0"/>
              </a:rPr>
              <a:t> Gauss</a:t>
            </a:r>
          </a:p>
          <a:p>
            <a:r>
              <a:rPr lang="en-US" sz="3200" dirty="0">
                <a:solidFill>
                  <a:srgbClr val="002060"/>
                </a:solidFill>
                <a:latin typeface="+mj-lt"/>
                <a:ea typeface="Verdana" panose="020B0604030504040204" pitchFamily="34" charset="0"/>
                <a:cs typeface="FiraGO Medium" charset="0"/>
              </a:rPr>
              <a:t>Galactic Clusters</a:t>
            </a:r>
          </a:p>
          <a:p>
            <a:endParaRPr lang="en-US" sz="3200" dirty="0">
              <a:solidFill>
                <a:srgbClr val="002060"/>
              </a:solidFill>
              <a:latin typeface="+mj-lt"/>
              <a:ea typeface="Verdana" panose="020B0604030504040204" pitchFamily="34" charset="0"/>
              <a:cs typeface="FiraGO Medium" charset="0"/>
            </a:endParaRPr>
          </a:p>
          <a:p>
            <a:r>
              <a:rPr lang="en-US" sz="3200" dirty="0" err="1">
                <a:solidFill>
                  <a:srgbClr val="002060"/>
                </a:solidFill>
                <a:latin typeface="+mj-lt"/>
                <a:ea typeface="Verdana" panose="020B0604030504040204" pitchFamily="34" charset="0"/>
                <a:cs typeface="FiraGO Medium" charset="0"/>
              </a:rPr>
              <a:t>Intracluster</a:t>
            </a:r>
            <a:r>
              <a:rPr lang="en-US" sz="3200" dirty="0">
                <a:solidFill>
                  <a:srgbClr val="002060"/>
                </a:solidFill>
                <a:latin typeface="+mj-lt"/>
                <a:ea typeface="Verdana" panose="020B0604030504040204" pitchFamily="34" charset="0"/>
                <a:cs typeface="FiraGO Medium" charset="0"/>
              </a:rPr>
              <a:t> Magnetic Fields</a:t>
            </a:r>
          </a:p>
          <a:p>
            <a:r>
              <a:rPr lang="en-US" sz="3200" dirty="0">
                <a:solidFill>
                  <a:srgbClr val="002060"/>
                </a:solidFill>
                <a:latin typeface="+mj-lt"/>
                <a:ea typeface="Verdana" panose="020B0604030504040204" pitchFamily="34" charset="0"/>
                <a:cs typeface="FiraGO Medium" charset="0"/>
              </a:rPr>
              <a:t>(</a:t>
            </a:r>
            <a:r>
              <a:rPr lang="en-US" sz="3200" dirty="0" err="1">
                <a:solidFill>
                  <a:srgbClr val="002060"/>
                </a:solidFill>
                <a:latin typeface="+mj-lt"/>
                <a:ea typeface="Verdana" panose="020B0604030504040204" pitchFamily="34" charset="0"/>
                <a:cs typeface="FiraGO Medium" charset="0"/>
              </a:rPr>
              <a:t>Neronov</a:t>
            </a:r>
            <a:r>
              <a:rPr lang="en-US" sz="3200" dirty="0">
                <a:solidFill>
                  <a:srgbClr val="002060"/>
                </a:solidFill>
                <a:latin typeface="+mj-lt"/>
                <a:ea typeface="Verdana" panose="020B0604030504040204" pitchFamily="34" charset="0"/>
                <a:cs typeface="FiraGO Medium" charset="0"/>
              </a:rPr>
              <a:t>, Vovk 2010) B &gt; 10</a:t>
            </a:r>
            <a:r>
              <a:rPr lang="en-US" sz="3200" baseline="30000" dirty="0">
                <a:solidFill>
                  <a:srgbClr val="002060"/>
                </a:solidFill>
                <a:latin typeface="+mj-lt"/>
                <a:ea typeface="Verdana" panose="020B0604030504040204" pitchFamily="34" charset="0"/>
                <a:cs typeface="FiraGO Medium" charset="0"/>
              </a:rPr>
              <a:t>-16</a:t>
            </a:r>
            <a:r>
              <a:rPr lang="en-US" sz="3200" dirty="0">
                <a:solidFill>
                  <a:srgbClr val="002060"/>
                </a:solidFill>
                <a:latin typeface="+mj-lt"/>
                <a:ea typeface="Verdana" panose="020B0604030504040204" pitchFamily="34" charset="0"/>
                <a:cs typeface="FiraGO Medium" charset="0"/>
              </a:rPr>
              <a:t> Gauss</a:t>
            </a:r>
          </a:p>
          <a:p>
            <a:endParaRPr lang="en-US" sz="3200" dirty="0">
              <a:solidFill>
                <a:srgbClr val="002060"/>
              </a:solidFill>
              <a:latin typeface="+mj-lt"/>
              <a:ea typeface="Verdana" panose="020B0604030504040204" pitchFamily="34" charset="0"/>
              <a:cs typeface="FiraGO Medium" charset="0"/>
            </a:endParaRPr>
          </a:p>
          <a:p>
            <a:r>
              <a:rPr lang="en-US" sz="3200" dirty="0">
                <a:solidFill>
                  <a:srgbClr val="002060"/>
                </a:solidFill>
                <a:latin typeface="+mj-lt"/>
                <a:ea typeface="Verdana" panose="020B0604030504040204" pitchFamily="34" charset="0"/>
                <a:cs typeface="FiraGO Medium" charset="0"/>
              </a:rPr>
              <a:t>TeV:</a:t>
            </a:r>
          </a:p>
          <a:p>
            <a:endParaRPr lang="en-US" sz="3200" dirty="0">
              <a:solidFill>
                <a:srgbClr val="002060"/>
              </a:solidFill>
              <a:latin typeface="+mj-lt"/>
              <a:ea typeface="Verdana" panose="020B0604030504040204" pitchFamily="34" charset="0"/>
              <a:cs typeface="FiraGO Medium" charset="0"/>
            </a:endParaRPr>
          </a:p>
          <a:p>
            <a:r>
              <a:rPr lang="en-US" sz="3200" i="1" dirty="0">
                <a:solidFill>
                  <a:srgbClr val="002060"/>
                </a:solidFill>
                <a:latin typeface="+mj-lt"/>
                <a:ea typeface="Verdana" panose="020B0604030504040204" pitchFamily="34" charset="0"/>
                <a:cs typeface="FiraGO Medium" charset="0"/>
              </a:rPr>
              <a:t>Astrophysical/Cosmological origin of </a:t>
            </a:r>
            <a:r>
              <a:rPr lang="en-US" sz="3200" b="1" i="1" dirty="0">
                <a:solidFill>
                  <a:srgbClr val="002060"/>
                </a:solidFill>
                <a:latin typeface="+mj-lt"/>
                <a:ea typeface="Verdana" panose="020B0604030504040204" pitchFamily="34" charset="0"/>
                <a:cs typeface="FiraGO Medium" charset="0"/>
              </a:rPr>
              <a:t>B</a:t>
            </a:r>
            <a:r>
              <a:rPr lang="en-US" sz="3200" i="1" dirty="0">
                <a:solidFill>
                  <a:srgbClr val="002060"/>
                </a:solidFill>
                <a:latin typeface="+mj-lt"/>
                <a:ea typeface="Verdana" panose="020B0604030504040204" pitchFamily="34" charset="0"/>
                <a:cs typeface="FiraGO Medium" charset="0"/>
              </a:rPr>
              <a:t> fields</a:t>
            </a:r>
          </a:p>
        </p:txBody>
      </p:sp>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Large Scale Plasmas in the Universe</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pic>
        <p:nvPicPr>
          <p:cNvPr id="10" name="Picture 9">
            <a:extLst>
              <a:ext uri="{FF2B5EF4-FFF2-40B4-BE49-F238E27FC236}">
                <a16:creationId xmlns:a16="http://schemas.microsoft.com/office/drawing/2014/main" id="{0172E03F-4DF3-B120-291B-F72A77337243}"/>
              </a:ext>
            </a:extLst>
          </p:cNvPr>
          <p:cNvPicPr>
            <a:picLocks noChangeAspect="1"/>
          </p:cNvPicPr>
          <p:nvPr/>
        </p:nvPicPr>
        <p:blipFill>
          <a:blip r:embed="rId6"/>
          <a:stretch>
            <a:fillRect/>
          </a:stretch>
        </p:blipFill>
        <p:spPr>
          <a:xfrm>
            <a:off x="8343900" y="2396360"/>
            <a:ext cx="5721752" cy="4069344"/>
          </a:xfrm>
          <a:prstGeom prst="rect">
            <a:avLst/>
          </a:prstGeom>
        </p:spPr>
      </p:pic>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71AF9A24-C2AD-2E58-D74F-F3C49A14BD55}"/>
                  </a:ext>
                </a:extLst>
              </p:cNvPr>
              <p:cNvSpPr txBox="1"/>
              <p:nvPr/>
            </p:nvSpPr>
            <p:spPr>
              <a:xfrm>
                <a:off x="1572324" y="4819650"/>
                <a:ext cx="4495799" cy="615553"/>
              </a:xfrm>
              <a:prstGeom prst="rect">
                <a:avLst/>
              </a:prstGeom>
              <a:noFill/>
            </p:spPr>
            <p:txBody>
              <a:bodyPr wrap="square" lIns="0" tIns="0" rIns="0" bIns="0" rtlCol="0">
                <a:spAutoFit/>
              </a:bodyPr>
              <a:lstStyle/>
              <a:p>
                <a14:m>
                  <m:oMath xmlns:m="http://schemas.openxmlformats.org/officeDocument/2006/math">
                    <m:r>
                      <a:rPr lang="de-DE" sz="4000" i="1" smtClean="0">
                        <a:solidFill>
                          <a:srgbClr val="FF0000"/>
                        </a:solidFill>
                        <a:latin typeface="Cambria Math" panose="02040503050406030204" pitchFamily="18" charset="0"/>
                        <a:ea typeface="Cambria Math" panose="02040503050406030204" pitchFamily="18" charset="0"/>
                      </a:rPr>
                      <m:t>𝛾</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𝛾</m:t>
                    </m:r>
                    <m:r>
                      <a:rPr lang="en-US" sz="4000" b="0" i="1" smtClean="0">
                        <a:solidFill>
                          <a:srgbClr val="FF0000"/>
                        </a:solidFill>
                        <a:latin typeface="Cambria Math" panose="02040503050406030204" pitchFamily="18" charset="0"/>
                        <a:ea typeface="Cambria Math" panose="02040503050406030204" pitchFamily="18" charset="0"/>
                      </a:rPr>
                      <m:t>→</m:t>
                    </m:r>
                    <m:sSup>
                      <m:sSupPr>
                        <m:ctrlPr>
                          <a:rPr lang="en-US" sz="4000" b="0" i="1" smtClean="0">
                            <a:solidFill>
                              <a:srgbClr val="FF0000"/>
                            </a:solidFill>
                            <a:latin typeface="Cambria Math" panose="02040503050406030204" pitchFamily="18" charset="0"/>
                            <a:ea typeface="Cambria Math" panose="02040503050406030204" pitchFamily="18" charset="0"/>
                          </a:rPr>
                        </m:ctrlPr>
                      </m:sSupPr>
                      <m:e>
                        <m:r>
                          <a:rPr lang="en-US" sz="4000" b="0" i="1" smtClean="0">
                            <a:solidFill>
                              <a:srgbClr val="FF0000"/>
                            </a:solidFill>
                            <a:latin typeface="Cambria Math" panose="02040503050406030204" pitchFamily="18" charset="0"/>
                            <a:ea typeface="Cambria Math" panose="02040503050406030204" pitchFamily="18" charset="0"/>
                          </a:rPr>
                          <m:t>𝑒</m:t>
                        </m:r>
                      </m:e>
                      <m:sup>
                        <m:r>
                          <a:rPr lang="en-US" sz="4000" b="0" i="1" smtClean="0">
                            <a:solidFill>
                              <a:srgbClr val="FF0000"/>
                            </a:solidFill>
                            <a:latin typeface="Cambria Math" panose="02040503050406030204" pitchFamily="18" charset="0"/>
                            <a:ea typeface="Cambria Math" panose="02040503050406030204" pitchFamily="18" charset="0"/>
                          </a:rPr>
                          <m:t>+</m:t>
                        </m:r>
                      </m:sup>
                    </m:sSup>
                    <m:r>
                      <a:rPr lang="en-US" sz="4000" b="0" i="1" smtClean="0">
                        <a:solidFill>
                          <a:srgbClr val="FF0000"/>
                        </a:solidFill>
                        <a:latin typeface="Cambria Math" panose="02040503050406030204" pitchFamily="18" charset="0"/>
                        <a:ea typeface="Cambria Math" panose="02040503050406030204" pitchFamily="18" charset="0"/>
                      </a:rPr>
                      <m:t>+</m:t>
                    </m:r>
                  </m:oMath>
                </a14:m>
                <a:r>
                  <a:rPr lang="en-US" sz="4000" dirty="0">
                    <a:solidFill>
                      <a:srgbClr val="FF0000"/>
                    </a:solidFill>
                    <a:ea typeface="Cambria Math" panose="02040503050406030204" pitchFamily="18" charset="0"/>
                  </a:rPr>
                  <a:t> </a:t>
                </a:r>
                <a14:m>
                  <m:oMath xmlns:m="http://schemas.openxmlformats.org/officeDocument/2006/math">
                    <m:sSup>
                      <m:sSupPr>
                        <m:ctrlPr>
                          <a:rPr lang="en-US" sz="4000" i="1">
                            <a:solidFill>
                              <a:srgbClr val="FF0000"/>
                            </a:solidFill>
                            <a:latin typeface="Cambria Math" panose="02040503050406030204" pitchFamily="18" charset="0"/>
                            <a:ea typeface="Cambria Math" panose="02040503050406030204" pitchFamily="18" charset="0"/>
                          </a:rPr>
                        </m:ctrlPr>
                      </m:sSupPr>
                      <m:e>
                        <m:r>
                          <a:rPr lang="en-US" sz="4000" i="1">
                            <a:solidFill>
                              <a:srgbClr val="FF0000"/>
                            </a:solidFill>
                            <a:latin typeface="Cambria Math" panose="02040503050406030204" pitchFamily="18" charset="0"/>
                            <a:ea typeface="Cambria Math" panose="02040503050406030204" pitchFamily="18" charset="0"/>
                          </a:rPr>
                          <m:t>𝑒</m:t>
                        </m:r>
                      </m:e>
                      <m:sup>
                        <m:r>
                          <a:rPr lang="en-US" sz="4000" b="0" i="1" smtClean="0">
                            <a:solidFill>
                              <a:srgbClr val="FF0000"/>
                            </a:solidFill>
                            <a:latin typeface="Cambria Math" panose="02040503050406030204" pitchFamily="18" charset="0"/>
                            <a:ea typeface="Cambria Math" panose="02040503050406030204" pitchFamily="18" charset="0"/>
                          </a:rPr>
                          <m:t>−</m:t>
                        </m:r>
                      </m:sup>
                    </m:sSup>
                  </m:oMath>
                </a14:m>
                <a:endParaRPr lang="ru-RU" sz="4000" dirty="0">
                  <a:solidFill>
                    <a:srgbClr val="FF0000"/>
                  </a:solidFill>
                </a:endParaRPr>
              </a:p>
            </p:txBody>
          </p:sp>
        </mc:Choice>
        <mc:Fallback>
          <p:sp>
            <p:nvSpPr>
              <p:cNvPr id="16" name="TextBox 15">
                <a:extLst>
                  <a:ext uri="{FF2B5EF4-FFF2-40B4-BE49-F238E27FC236}">
                    <a16:creationId xmlns:a16="http://schemas.microsoft.com/office/drawing/2014/main" id="{71AF9A24-C2AD-2E58-D74F-F3C49A14BD55}"/>
                  </a:ext>
                </a:extLst>
              </p:cNvPr>
              <p:cNvSpPr txBox="1">
                <a:spLocks noRot="1" noChangeAspect="1" noMove="1" noResize="1" noEditPoints="1" noAdjustHandles="1" noChangeArrowheads="1" noChangeShapeType="1" noTextEdit="1"/>
              </p:cNvSpPr>
              <p:nvPr/>
            </p:nvSpPr>
            <p:spPr>
              <a:xfrm>
                <a:off x="1572324" y="4819650"/>
                <a:ext cx="4495799" cy="615553"/>
              </a:xfrm>
              <a:prstGeom prst="rect">
                <a:avLst/>
              </a:prstGeom>
              <a:blipFill>
                <a:blip r:embed="rId7"/>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912654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Description of the Dilute Plasmas</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sp>
        <p:nvSpPr>
          <p:cNvPr id="2" name="Content Placeholder 2">
            <a:extLst>
              <a:ext uri="{FF2B5EF4-FFF2-40B4-BE49-F238E27FC236}">
                <a16:creationId xmlns:a16="http://schemas.microsoft.com/office/drawing/2014/main" id="{C465CF85-70E3-EBA6-B0CD-B41E58268F7A}"/>
              </a:ext>
            </a:extLst>
          </p:cNvPr>
          <p:cNvSpPr txBox="1">
            <a:spLocks/>
          </p:cNvSpPr>
          <p:nvPr/>
        </p:nvSpPr>
        <p:spPr>
          <a:xfrm>
            <a:off x="419100" y="1543050"/>
            <a:ext cx="13411200" cy="4953000"/>
          </a:xfrm>
          <a:prstGeom prst="rect">
            <a:avLst/>
          </a:prstGeom>
        </p:spPr>
        <p:txBody>
          <a:bodyPr>
            <a:normAutofit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0" b="1" kern="0" dirty="0">
                <a:solidFill>
                  <a:schemeClr val="accent1">
                    <a:lumMod val="75000"/>
                  </a:schemeClr>
                </a:solidFill>
                <a:effectLst>
                  <a:outerShdw blurRad="38100" dist="38100" dir="2700000" algn="tl">
                    <a:srgbClr val="000000">
                      <a:alpha val="43137"/>
                    </a:srgbClr>
                  </a:outerShdw>
                </a:effectLst>
              </a:rPr>
              <a:t>Diffuse magnetized plasmas in the universe is dilute</a:t>
            </a:r>
          </a:p>
          <a:p>
            <a:r>
              <a:rPr lang="en-US" sz="3200" kern="0" dirty="0">
                <a:solidFill>
                  <a:sysClr val="windowText" lastClr="000000"/>
                </a:solidFill>
              </a:rPr>
              <a:t>collision freq. is much lower then Larmor freq. </a:t>
            </a:r>
            <a:r>
              <a:rPr lang="en-US" sz="3200" kern="0" dirty="0">
                <a:solidFill>
                  <a:sysClr val="windowText" lastClr="000000"/>
                </a:solidFill>
                <a:latin typeface="Symbol" panose="05050102010706020507" pitchFamily="18" charset="2"/>
              </a:rPr>
              <a:t>n</a:t>
            </a:r>
            <a:r>
              <a:rPr lang="en-US" sz="3200" kern="0" dirty="0">
                <a:solidFill>
                  <a:sysClr val="windowText" lastClr="000000"/>
                </a:solidFill>
              </a:rPr>
              <a:t>/</a:t>
            </a:r>
            <a:r>
              <a:rPr lang="en-US" sz="3200" kern="0" dirty="0">
                <a:solidFill>
                  <a:sysClr val="windowText" lastClr="000000"/>
                </a:solidFill>
                <a:latin typeface="Symbol" panose="05050102010706020507" pitchFamily="18" charset="2"/>
              </a:rPr>
              <a:t>W</a:t>
            </a:r>
            <a:r>
              <a:rPr lang="en-US" sz="3200" kern="0" dirty="0">
                <a:solidFill>
                  <a:sysClr val="windowText" lastClr="000000"/>
                </a:solidFill>
              </a:rPr>
              <a:t> &lt;&lt;1</a:t>
            </a:r>
          </a:p>
          <a:p>
            <a:r>
              <a:rPr lang="en-US" sz="3200" i="1" kern="0" dirty="0">
                <a:solidFill>
                  <a:sysClr val="windowText" lastClr="000000"/>
                </a:solidFill>
              </a:rPr>
              <a:t>(dilute, </a:t>
            </a:r>
            <a:r>
              <a:rPr lang="en-US" sz="3200" i="1" kern="0" dirty="0" err="1">
                <a:solidFill>
                  <a:sysClr val="windowText" lastClr="000000"/>
                </a:solidFill>
              </a:rPr>
              <a:t>collisionless</a:t>
            </a:r>
            <a:r>
              <a:rPr lang="en-US" sz="3200" i="1" kern="0" dirty="0">
                <a:solidFill>
                  <a:sysClr val="windowText" lastClr="000000"/>
                </a:solidFill>
              </a:rPr>
              <a:t>, weakly collisional)</a:t>
            </a:r>
          </a:p>
          <a:p>
            <a:endParaRPr lang="en-US" sz="3200" kern="0" dirty="0">
              <a:solidFill>
                <a:sysClr val="windowText" lastClr="000000"/>
              </a:solidFill>
            </a:endParaRPr>
          </a:p>
          <a:p>
            <a:r>
              <a:rPr lang="en-US" sz="3200" b="1" kern="0" dirty="0">
                <a:solidFill>
                  <a:schemeClr val="accent1">
                    <a:lumMod val="75000"/>
                  </a:schemeClr>
                </a:solidFill>
                <a:effectLst>
                  <a:outerShdw blurRad="38100" dist="38100" dir="2700000" algn="tl">
                    <a:srgbClr val="000000">
                      <a:alpha val="43137"/>
                    </a:srgbClr>
                  </a:outerShdw>
                </a:effectLst>
              </a:rPr>
              <a:t>Exact description: Kinetic Theory (Boltzmann Equation)</a:t>
            </a:r>
          </a:p>
          <a:p>
            <a:r>
              <a:rPr lang="en-US" sz="3200" kern="0" dirty="0">
                <a:solidFill>
                  <a:sysClr val="windowText" lastClr="000000"/>
                </a:solidFill>
              </a:rPr>
              <a:t>Particle distribution function; micro physics + fluid effects;</a:t>
            </a:r>
          </a:p>
          <a:p>
            <a:r>
              <a:rPr lang="en-US" sz="3200" kern="0" dirty="0">
                <a:solidFill>
                  <a:sysClr val="windowText" lastClr="000000"/>
                </a:solidFill>
              </a:rPr>
              <a:t>micro instabilities; fluid instabilities; </a:t>
            </a:r>
            <a:r>
              <a:rPr lang="en-US" sz="3200" i="1" kern="0" dirty="0">
                <a:solidFill>
                  <a:sysClr val="windowText" lastClr="000000"/>
                </a:solidFill>
              </a:rPr>
              <a:t>(highly complex formalism)</a:t>
            </a:r>
          </a:p>
          <a:p>
            <a:endParaRPr lang="en-US" sz="3200" kern="0" dirty="0">
              <a:solidFill>
                <a:sysClr val="windowText" lastClr="000000"/>
              </a:solidFill>
            </a:endParaRPr>
          </a:p>
          <a:p>
            <a:r>
              <a:rPr lang="en-US" sz="3200" b="1" kern="0" dirty="0">
                <a:solidFill>
                  <a:schemeClr val="accent1">
                    <a:lumMod val="75000"/>
                  </a:schemeClr>
                </a:solidFill>
                <a:effectLst>
                  <a:outerShdw blurRad="38100" dist="38100" dir="2700000" algn="tl">
                    <a:srgbClr val="000000">
                      <a:alpha val="43137"/>
                    </a:srgbClr>
                  </a:outerShdw>
                </a:effectLst>
              </a:rPr>
              <a:t>When does the magnetized plasma can be described as “fluids”?</a:t>
            </a:r>
          </a:p>
          <a:p>
            <a:r>
              <a:rPr lang="en-US" sz="3200" kern="0" dirty="0">
                <a:solidFill>
                  <a:sysClr val="windowText" lastClr="000000"/>
                </a:solidFill>
              </a:rPr>
              <a:t>Collision freq. is much higher then fluid frequencies </a:t>
            </a:r>
            <a:r>
              <a:rPr lang="en-US" sz="3200" kern="0" dirty="0">
                <a:solidFill>
                  <a:sysClr val="windowText" lastClr="000000"/>
                </a:solidFill>
                <a:latin typeface="Symbol" panose="05050102010706020507" pitchFamily="18" charset="2"/>
              </a:rPr>
              <a:t>n</a:t>
            </a:r>
            <a:r>
              <a:rPr lang="en-US" sz="3200" kern="0" dirty="0">
                <a:solidFill>
                  <a:sysClr val="windowText" lastClr="000000"/>
                </a:solidFill>
              </a:rPr>
              <a:t>/</a:t>
            </a:r>
            <a:r>
              <a:rPr lang="en-US" sz="3200" kern="0" dirty="0">
                <a:solidFill>
                  <a:sysClr val="windowText" lastClr="000000"/>
                </a:solidFill>
                <a:latin typeface="Symbol" panose="05050102010706020507" pitchFamily="18" charset="2"/>
              </a:rPr>
              <a:t>w</a:t>
            </a:r>
            <a:r>
              <a:rPr lang="en-US" sz="3200" kern="0" dirty="0">
                <a:solidFill>
                  <a:sysClr val="windowText" lastClr="000000"/>
                </a:solidFill>
              </a:rPr>
              <a:t> &gt;&gt;1 </a:t>
            </a:r>
          </a:p>
          <a:p>
            <a:endParaRPr lang="en-US" sz="2940" kern="0" dirty="0">
              <a:solidFill>
                <a:sysClr val="windowText" lastClr="000000"/>
              </a:solidFill>
            </a:endParaRPr>
          </a:p>
          <a:p>
            <a:endParaRPr lang="en-US" sz="2940" kern="0" dirty="0">
              <a:solidFill>
                <a:sysClr val="windowText" lastClr="000000"/>
              </a:solidFill>
            </a:endParaRPr>
          </a:p>
        </p:txBody>
      </p:sp>
    </p:spTree>
    <p:extLst>
      <p:ext uri="{BB962C8B-B14F-4D97-AF65-F5344CB8AC3E}">
        <p14:creationId xmlns:p14="http://schemas.microsoft.com/office/powerpoint/2010/main" val="182411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9" name="TextBox 8">
            <a:extLst>
              <a:ext uri="{FF2B5EF4-FFF2-40B4-BE49-F238E27FC236}">
                <a16:creationId xmlns:a16="http://schemas.microsoft.com/office/drawing/2014/main" id="{A8DA745D-EFD9-4857-97DF-07FE18384209}"/>
              </a:ext>
            </a:extLst>
          </p:cNvPr>
          <p:cNvSpPr txBox="1"/>
          <p:nvPr/>
        </p:nvSpPr>
        <p:spPr>
          <a:xfrm>
            <a:off x="266700" y="1485158"/>
            <a:ext cx="13868400" cy="4883306"/>
          </a:xfrm>
          <a:prstGeom prst="rect">
            <a:avLst/>
          </a:prstGeom>
          <a:noFill/>
        </p:spPr>
        <p:txBody>
          <a:bodyPr wrap="square" rtlCol="0">
            <a:noAutofit/>
          </a:bodyPr>
          <a:lstStyle/>
          <a:p>
            <a:r>
              <a:rPr lang="en-US" sz="3200" dirty="0">
                <a:solidFill>
                  <a:srgbClr val="002060"/>
                </a:solidFill>
                <a:latin typeface="+mj-lt"/>
                <a:ea typeface="Verdana" panose="020B0604030504040204" pitchFamily="34" charset="0"/>
                <a:cs typeface="FiraGO Medium" charset="0"/>
              </a:rPr>
              <a:t>Dilute </a:t>
            </a:r>
            <a:r>
              <a:rPr lang="en-US" sz="3200" dirty="0" err="1">
                <a:solidFill>
                  <a:srgbClr val="002060"/>
                </a:solidFill>
                <a:latin typeface="+mj-lt"/>
                <a:ea typeface="Verdana" panose="020B0604030504040204" pitchFamily="34" charset="0"/>
                <a:cs typeface="FiraGO Medium" charset="0"/>
              </a:rPr>
              <a:t>collisionless</a:t>
            </a:r>
            <a:r>
              <a:rPr lang="en-US" sz="3200" dirty="0">
                <a:solidFill>
                  <a:srgbClr val="002060"/>
                </a:solidFill>
                <a:latin typeface="+mj-lt"/>
                <a:ea typeface="Verdana" panose="020B0604030504040204" pitchFamily="34" charset="0"/>
                <a:cs typeface="FiraGO Medium" charset="0"/>
              </a:rPr>
              <a:t> astrophysical plasmas at different scales:</a:t>
            </a:r>
          </a:p>
          <a:p>
            <a:endParaRPr lang="en-US" sz="3200" dirty="0">
              <a:solidFill>
                <a:srgbClr val="002060"/>
              </a:solidFill>
              <a:latin typeface="+mj-lt"/>
              <a:ea typeface="Verdana" panose="020B0604030504040204" pitchFamily="34" charset="0"/>
              <a:cs typeface="FiraGO Medium" charset="0"/>
            </a:endParaRPr>
          </a:p>
          <a:p>
            <a:r>
              <a:rPr lang="en-US" sz="3200" b="1" dirty="0">
                <a:solidFill>
                  <a:schemeClr val="accent1">
                    <a:lumMod val="75000"/>
                  </a:schemeClr>
                </a:solidFill>
                <a:latin typeface="+mj-lt"/>
                <a:ea typeface="Verdana" panose="020B0604030504040204" pitchFamily="34" charset="0"/>
                <a:cs typeface="FiraGO Medium" charset="0"/>
              </a:rPr>
              <a:t>Solar and Stellar winds </a:t>
            </a:r>
          </a:p>
          <a:p>
            <a:pPr marL="457200" indent="-457200">
              <a:buFont typeface="Arial" panose="020B0604020202020204" pitchFamily="34" charset="0"/>
              <a:buChar char="•"/>
            </a:pPr>
            <a:r>
              <a:rPr lang="en-US" sz="3200" dirty="0">
                <a:solidFill>
                  <a:srgbClr val="002060"/>
                </a:solidFill>
                <a:latin typeface="+mj-lt"/>
                <a:ea typeface="Verdana" panose="020B0604030504040204" pitchFamily="34" charset="0"/>
                <a:cs typeface="FiraGO Medium" charset="0"/>
              </a:rPr>
              <a:t>Stability of directional outflows</a:t>
            </a:r>
          </a:p>
          <a:p>
            <a:pPr marL="457200" indent="-457200">
              <a:buFont typeface="Arial" panose="020B0604020202020204" pitchFamily="34" charset="0"/>
              <a:buChar char="•"/>
            </a:pPr>
            <a:r>
              <a:rPr lang="en-US" sz="3200" dirty="0">
                <a:solidFill>
                  <a:srgbClr val="002060"/>
                </a:solidFill>
                <a:latin typeface="+mj-lt"/>
                <a:ea typeface="Verdana" panose="020B0604030504040204" pitchFamily="34" charset="0"/>
                <a:cs typeface="FiraGO Medium" charset="0"/>
              </a:rPr>
              <a:t>Micro/Macro instabilities</a:t>
            </a:r>
          </a:p>
          <a:p>
            <a:endParaRPr lang="en-US" sz="3200" dirty="0">
              <a:solidFill>
                <a:srgbClr val="002060"/>
              </a:solidFill>
              <a:latin typeface="+mj-lt"/>
              <a:ea typeface="Verdana" panose="020B0604030504040204" pitchFamily="34" charset="0"/>
              <a:cs typeface="FiraGO Medium" charset="0"/>
            </a:endParaRPr>
          </a:p>
          <a:p>
            <a:r>
              <a:rPr lang="en-US" sz="3200" b="1" dirty="0" err="1">
                <a:solidFill>
                  <a:schemeClr val="accent1">
                    <a:lumMod val="75000"/>
                  </a:schemeClr>
                </a:solidFill>
                <a:latin typeface="+mj-lt"/>
                <a:ea typeface="Verdana" panose="020B0604030504040204" pitchFamily="34" charset="0"/>
                <a:cs typeface="FiraGO Medium" charset="0"/>
              </a:rPr>
              <a:t>Intracluster</a:t>
            </a:r>
            <a:r>
              <a:rPr lang="en-US" sz="3200" b="1" dirty="0">
                <a:solidFill>
                  <a:schemeClr val="accent1">
                    <a:lumMod val="75000"/>
                  </a:schemeClr>
                </a:solidFill>
                <a:latin typeface="+mj-lt"/>
                <a:ea typeface="Verdana" panose="020B0604030504040204" pitchFamily="34" charset="0"/>
                <a:cs typeface="FiraGO Medium" charset="0"/>
              </a:rPr>
              <a:t> and Cosmic Plasmas</a:t>
            </a:r>
          </a:p>
          <a:p>
            <a:pPr marL="457200" indent="-457200">
              <a:buFont typeface="Arial" panose="020B0604020202020204" pitchFamily="34" charset="0"/>
              <a:buChar char="•"/>
            </a:pPr>
            <a:r>
              <a:rPr lang="en-US" sz="3200" dirty="0">
                <a:solidFill>
                  <a:srgbClr val="002060"/>
                </a:solidFill>
                <a:latin typeface="+mj-lt"/>
                <a:ea typeface="Verdana" panose="020B0604030504040204" pitchFamily="34" charset="0"/>
                <a:cs typeface="FiraGO Medium" charset="0"/>
              </a:rPr>
              <a:t>Large scale coherent magnetic fields</a:t>
            </a:r>
          </a:p>
          <a:p>
            <a:pPr marL="457200" indent="-457200">
              <a:buFont typeface="Arial" panose="020B0604020202020204" pitchFamily="34" charset="0"/>
              <a:buChar char="•"/>
            </a:pPr>
            <a:r>
              <a:rPr lang="en-US" sz="3200" dirty="0">
                <a:solidFill>
                  <a:srgbClr val="002060"/>
                </a:solidFill>
                <a:latin typeface="+mj-lt"/>
                <a:ea typeface="Verdana" panose="020B0604030504040204" pitchFamily="34" charset="0"/>
                <a:cs typeface="FiraGO Medium" charset="0"/>
              </a:rPr>
              <a:t>Universe expansion</a:t>
            </a:r>
          </a:p>
        </p:txBody>
      </p:sp>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Astrophysical Implications</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spTree>
    <p:extLst>
      <p:ext uri="{BB962C8B-B14F-4D97-AF65-F5344CB8AC3E}">
        <p14:creationId xmlns:p14="http://schemas.microsoft.com/office/powerpoint/2010/main" val="213360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9" name="TextBox 8">
            <a:extLst>
              <a:ext uri="{FF2B5EF4-FFF2-40B4-BE49-F238E27FC236}">
                <a16:creationId xmlns:a16="http://schemas.microsoft.com/office/drawing/2014/main" id="{A8DA745D-EFD9-4857-97DF-07FE18384209}"/>
              </a:ext>
            </a:extLst>
          </p:cNvPr>
          <p:cNvSpPr txBox="1"/>
          <p:nvPr/>
        </p:nvSpPr>
        <p:spPr>
          <a:xfrm>
            <a:off x="266700" y="1485158"/>
            <a:ext cx="13868400" cy="4883306"/>
          </a:xfrm>
          <a:prstGeom prst="rect">
            <a:avLst/>
          </a:prstGeom>
          <a:noFill/>
        </p:spPr>
        <p:txBody>
          <a:bodyPr wrap="square" rtlCol="0">
            <a:noAutofit/>
          </a:bodyPr>
          <a:lstStyle/>
          <a:p>
            <a:r>
              <a:rPr lang="en-US" sz="3200" dirty="0">
                <a:solidFill>
                  <a:srgbClr val="002060"/>
                </a:solidFill>
                <a:latin typeface="+mj-lt"/>
                <a:ea typeface="Verdana" panose="020B0604030504040204" pitchFamily="34" charset="0"/>
                <a:cs typeface="FiraGO Medium" charset="0"/>
              </a:rPr>
              <a:t>Charged particles undergo “gyration” under the influence </a:t>
            </a:r>
          </a:p>
          <a:p>
            <a:r>
              <a:rPr lang="en-US" sz="3200" dirty="0">
                <a:solidFill>
                  <a:srgbClr val="002060"/>
                </a:solidFill>
                <a:latin typeface="+mj-lt"/>
                <a:ea typeface="Verdana" panose="020B0604030504040204" pitchFamily="34" charset="0"/>
                <a:cs typeface="FiraGO Medium" charset="0"/>
              </a:rPr>
              <a:t>of magnetic Lorenz force.</a:t>
            </a:r>
          </a:p>
          <a:p>
            <a:endParaRPr lang="en-US" sz="3200" dirty="0">
              <a:solidFill>
                <a:srgbClr val="002060"/>
              </a:solidFill>
              <a:latin typeface="+mj-lt"/>
              <a:ea typeface="Verdana" panose="020B0604030504040204" pitchFamily="34" charset="0"/>
              <a:cs typeface="FiraGO Medium" charset="0"/>
            </a:endParaRPr>
          </a:p>
          <a:p>
            <a:r>
              <a:rPr lang="en-US" sz="3200" dirty="0">
                <a:solidFill>
                  <a:srgbClr val="002060"/>
                </a:solidFill>
                <a:latin typeface="+mj-lt"/>
                <a:ea typeface="Verdana" panose="020B0604030504040204" pitchFamily="34" charset="0"/>
                <a:cs typeface="FiraGO Medium" charset="0"/>
              </a:rPr>
              <a:t>Temperature/Pressure along and </a:t>
            </a:r>
            <a:r>
              <a:rPr lang="en-US" sz="3200" dirty="0" err="1">
                <a:solidFill>
                  <a:srgbClr val="002060"/>
                </a:solidFill>
                <a:latin typeface="+mj-lt"/>
                <a:ea typeface="Verdana" panose="020B0604030504040204" pitchFamily="34" charset="0"/>
                <a:cs typeface="FiraGO Medium" charset="0"/>
              </a:rPr>
              <a:t>perpendiculat</a:t>
            </a:r>
            <a:r>
              <a:rPr lang="en-US" sz="3200" dirty="0">
                <a:solidFill>
                  <a:srgbClr val="002060"/>
                </a:solidFill>
                <a:latin typeface="+mj-lt"/>
                <a:ea typeface="Verdana" panose="020B0604030504040204" pitchFamily="34" charset="0"/>
                <a:cs typeface="FiraGO Medium" charset="0"/>
              </a:rPr>
              <a:t> to</a:t>
            </a:r>
          </a:p>
          <a:p>
            <a:r>
              <a:rPr lang="en-US" sz="3200" dirty="0">
                <a:solidFill>
                  <a:srgbClr val="002060"/>
                </a:solidFill>
                <a:latin typeface="+mj-lt"/>
                <a:ea typeface="Verdana" panose="020B0604030504040204" pitchFamily="34" charset="0"/>
                <a:cs typeface="FiraGO Medium" charset="0"/>
              </a:rPr>
              <a:t>The magnetic field are different.</a:t>
            </a:r>
          </a:p>
          <a:p>
            <a:endParaRPr lang="en-US" sz="3200" dirty="0">
              <a:solidFill>
                <a:srgbClr val="002060"/>
              </a:solidFill>
              <a:latin typeface="+mj-lt"/>
              <a:ea typeface="Verdana" panose="020B0604030504040204" pitchFamily="34" charset="0"/>
              <a:cs typeface="FiraGO Medium" charset="0"/>
            </a:endParaRPr>
          </a:p>
          <a:p>
            <a:r>
              <a:rPr lang="en-US" sz="3200" dirty="0">
                <a:solidFill>
                  <a:srgbClr val="002060"/>
                </a:solidFill>
                <a:latin typeface="+mj-lt"/>
                <a:ea typeface="Verdana" panose="020B0604030504040204" pitchFamily="34" charset="0"/>
                <a:cs typeface="FiraGO Medium" charset="0"/>
              </a:rPr>
              <a:t>Anisotropy parameter</a:t>
            </a:r>
          </a:p>
          <a:p>
            <a:endParaRPr lang="en-US" sz="3200" dirty="0">
              <a:solidFill>
                <a:srgbClr val="002060"/>
              </a:solidFill>
              <a:latin typeface="+mj-lt"/>
              <a:ea typeface="Verdana" panose="020B0604030504040204" pitchFamily="34" charset="0"/>
              <a:cs typeface="FiraGO Medium" charset="0"/>
            </a:endParaRPr>
          </a:p>
          <a:p>
            <a:endParaRPr lang="en-US" sz="3200" dirty="0">
              <a:solidFill>
                <a:srgbClr val="002060"/>
              </a:solidFill>
              <a:latin typeface="+mj-lt"/>
              <a:ea typeface="Verdana" panose="020B0604030504040204" pitchFamily="34" charset="0"/>
              <a:cs typeface="FiraGO Medium" charset="0"/>
            </a:endParaRPr>
          </a:p>
          <a:p>
            <a:endParaRPr lang="en-US" sz="3200" dirty="0">
              <a:solidFill>
                <a:srgbClr val="002060"/>
              </a:solidFill>
              <a:latin typeface="+mj-lt"/>
              <a:ea typeface="Verdana" panose="020B0604030504040204" pitchFamily="34" charset="0"/>
              <a:cs typeface="FiraGO Medium" charset="0"/>
            </a:endParaRPr>
          </a:p>
        </p:txBody>
      </p:sp>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Anisotropic Plasmas</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pic>
        <p:nvPicPr>
          <p:cNvPr id="20" name="Picture 19">
            <a:extLst>
              <a:ext uri="{FF2B5EF4-FFF2-40B4-BE49-F238E27FC236}">
                <a16:creationId xmlns:a16="http://schemas.microsoft.com/office/drawing/2014/main" id="{0E919734-665C-EA4D-580E-E2E0E14B11F9}"/>
              </a:ext>
            </a:extLst>
          </p:cNvPr>
          <p:cNvPicPr>
            <a:picLocks noChangeAspect="1"/>
          </p:cNvPicPr>
          <p:nvPr/>
        </p:nvPicPr>
        <p:blipFill>
          <a:blip r:embed="rId6"/>
          <a:stretch>
            <a:fillRect/>
          </a:stretch>
        </p:blipFill>
        <p:spPr>
          <a:xfrm>
            <a:off x="8959416" y="2152650"/>
            <a:ext cx="5175684" cy="3505200"/>
          </a:xfrm>
          <a:prstGeom prst="rect">
            <a:avLst/>
          </a:prstGeom>
        </p:spPr>
      </p:pic>
      <p:pic>
        <p:nvPicPr>
          <p:cNvPr id="8" name="Picture 7">
            <a:extLst>
              <a:ext uri="{FF2B5EF4-FFF2-40B4-BE49-F238E27FC236}">
                <a16:creationId xmlns:a16="http://schemas.microsoft.com/office/drawing/2014/main" id="{060F72E1-A4E5-8454-BA6D-F9500AF9BE59}"/>
              </a:ext>
            </a:extLst>
          </p:cNvPr>
          <p:cNvPicPr>
            <a:picLocks noChangeAspect="1"/>
          </p:cNvPicPr>
          <p:nvPr/>
        </p:nvPicPr>
        <p:blipFill>
          <a:blip r:embed="rId7"/>
          <a:stretch>
            <a:fillRect/>
          </a:stretch>
        </p:blipFill>
        <p:spPr>
          <a:xfrm>
            <a:off x="1414728" y="5007404"/>
            <a:ext cx="1600200" cy="1476240"/>
          </a:xfrm>
          <a:prstGeom prst="rect">
            <a:avLst/>
          </a:prstGeom>
        </p:spPr>
      </p:pic>
      <p:sp>
        <p:nvSpPr>
          <p:cNvPr id="10" name="TextBox 9">
            <a:extLst>
              <a:ext uri="{FF2B5EF4-FFF2-40B4-BE49-F238E27FC236}">
                <a16:creationId xmlns:a16="http://schemas.microsoft.com/office/drawing/2014/main" id="{C7C22AC6-4C11-38EE-0D5D-C0152228F8DE}"/>
              </a:ext>
            </a:extLst>
          </p:cNvPr>
          <p:cNvSpPr txBox="1"/>
          <p:nvPr/>
        </p:nvSpPr>
        <p:spPr>
          <a:xfrm>
            <a:off x="4305300" y="5408426"/>
            <a:ext cx="3505199" cy="584775"/>
          </a:xfrm>
          <a:prstGeom prst="rect">
            <a:avLst/>
          </a:prstGeom>
          <a:noFill/>
        </p:spPr>
        <p:txBody>
          <a:bodyPr wrap="square" rtlCol="0">
            <a:spAutoFit/>
          </a:bodyPr>
          <a:lstStyle/>
          <a:p>
            <a:r>
              <a:rPr lang="en-GB" altLang="en-US" sz="3200" dirty="0">
                <a:solidFill>
                  <a:srgbClr val="FF0000"/>
                </a:solidFill>
                <a:latin typeface="Times New Roman" panose="02020603050405020304" pitchFamily="18" charset="0"/>
                <a:cs typeface="Times New Roman" panose="02020603050405020304" pitchFamily="18" charset="0"/>
              </a:rPr>
              <a:t>T</a:t>
            </a:r>
            <a:r>
              <a:rPr lang="en-US" altLang="en-US" sz="3200" baseline="-25000" dirty="0">
                <a:solidFill>
                  <a:srgbClr val="FF0000"/>
                </a:solidFill>
                <a:latin typeface="Times New Roman" panose="02020603050405020304" pitchFamily="18" charset="0"/>
                <a:cs typeface="Times New Roman" panose="02020603050405020304" pitchFamily="18" charset="0"/>
              </a:rPr>
              <a:t>||</a:t>
            </a:r>
            <a:r>
              <a:rPr lang="ka-GE" altLang="en-US" sz="2400" baseline="-25000" dirty="0">
                <a:solidFill>
                  <a:srgbClr val="FF0000"/>
                </a:solidFill>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GB" altLang="en-US" sz="3200" dirty="0">
                <a:solidFill>
                  <a:srgbClr val="FF0000"/>
                </a:solidFill>
                <a:latin typeface="Times New Roman" panose="02020603050405020304" pitchFamily="18" charset="0"/>
                <a:cs typeface="Times New Roman" panose="02020603050405020304" pitchFamily="18" charset="0"/>
              </a:rPr>
              <a:t> T </a:t>
            </a:r>
            <a:r>
              <a:rPr lang="en-US" altLang="en-US" sz="3200" baseline="-25000" dirty="0">
                <a:solidFill>
                  <a:srgbClr val="FF0000"/>
                </a:solidFill>
                <a:latin typeface="Times New Roman" panose="02020603050405020304" pitchFamily="18" charset="0"/>
                <a:cs typeface="Times New Roman" panose="02020603050405020304" pitchFamily="18" charset="0"/>
              </a:rPr>
              <a:t>┴</a:t>
            </a:r>
            <a:r>
              <a:rPr lang="en-GB" sz="2400" dirty="0">
                <a:solidFill>
                  <a:srgbClr val="FF0000"/>
                </a:solidFill>
                <a:latin typeface="Times New Roman" panose="02020603050405020304" pitchFamily="18" charset="0"/>
                <a:cs typeface="Times New Roman" panose="02020603050405020304" pitchFamily="18" charset="0"/>
              </a:rPr>
              <a:t>,</a:t>
            </a:r>
            <a:r>
              <a:rPr lang="ka-GE" sz="2400" dirty="0">
                <a:solidFill>
                  <a:srgbClr val="FF0000"/>
                </a:solidFill>
                <a:cs typeface="Times New Roman" panose="02020603050405020304" pitchFamily="18" charset="0"/>
              </a:rPr>
              <a:t> </a:t>
            </a:r>
            <a:r>
              <a:rPr lang="en-US" sz="2400" dirty="0">
                <a:solidFill>
                  <a:srgbClr val="FF0000"/>
                </a:solidFill>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P</a:t>
            </a:r>
            <a:r>
              <a:rPr lang="en-US" altLang="en-US" sz="3200" baseline="-25000" dirty="0">
                <a:solidFill>
                  <a:srgbClr val="FF0000"/>
                </a:solidFill>
                <a:latin typeface="Times New Roman" panose="02020603050405020304" pitchFamily="18" charset="0"/>
                <a:cs typeface="Times New Roman" panose="02020603050405020304" pitchFamily="18" charset="0"/>
              </a:rPr>
              <a:t>||</a:t>
            </a:r>
            <a:r>
              <a:rPr lang="ka-GE" altLang="en-US" sz="2400" baseline="-25000" dirty="0">
                <a:solidFill>
                  <a:srgbClr val="FF0000"/>
                </a:solidFill>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≠P</a:t>
            </a:r>
            <a:r>
              <a:rPr lang="en-US" altLang="en-US" sz="3200" baseline="-25000" dirty="0">
                <a:solidFill>
                  <a:srgbClr val="FF0000"/>
                </a:solidFill>
                <a:latin typeface="Times New Roman" panose="02020603050405020304" pitchFamily="18" charset="0"/>
                <a:cs typeface="Times New Roman" panose="02020603050405020304" pitchFamily="18" charset="0"/>
              </a:rPr>
              <a:t>┴</a:t>
            </a:r>
            <a:endParaRPr lang="en-GB"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44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Theoretical Description</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sp>
        <p:nvSpPr>
          <p:cNvPr id="2" name="Content Placeholder 2">
            <a:extLst>
              <a:ext uri="{FF2B5EF4-FFF2-40B4-BE49-F238E27FC236}">
                <a16:creationId xmlns:a16="http://schemas.microsoft.com/office/drawing/2014/main" id="{D690C2FD-33C4-C10D-5FA2-668A74EE9690}"/>
              </a:ext>
            </a:extLst>
          </p:cNvPr>
          <p:cNvSpPr txBox="1">
            <a:spLocks/>
          </p:cNvSpPr>
          <p:nvPr/>
        </p:nvSpPr>
        <p:spPr>
          <a:xfrm>
            <a:off x="495300" y="1490619"/>
            <a:ext cx="13487400" cy="5005431"/>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sz="1470" kern="0" dirty="0">
              <a:solidFill>
                <a:sysClr val="windowText" lastClr="000000"/>
              </a:solidFill>
            </a:endParaRPr>
          </a:p>
          <a:p>
            <a:r>
              <a:rPr lang="en-US" sz="2940" kern="0" dirty="0">
                <a:solidFill>
                  <a:sysClr val="windowText" lastClr="000000"/>
                </a:solidFill>
              </a:rPr>
              <a:t>If we insist on fluid description of dilute plasmas, </a:t>
            </a:r>
          </a:p>
          <a:p>
            <a:r>
              <a:rPr lang="en-US" sz="2940" kern="0" dirty="0">
                <a:solidFill>
                  <a:sysClr val="windowText" lastClr="000000"/>
                </a:solidFill>
              </a:rPr>
              <a:t>pressure can not be isotropic.</a:t>
            </a:r>
          </a:p>
          <a:p>
            <a:endParaRPr lang="en-US" sz="2940" kern="0" dirty="0">
              <a:solidFill>
                <a:sysClr val="windowText" lastClr="000000"/>
              </a:solidFill>
            </a:endParaRPr>
          </a:p>
          <a:p>
            <a:r>
              <a:rPr lang="en-US" sz="2940" kern="0" dirty="0">
                <a:solidFill>
                  <a:srgbClr val="0000FF"/>
                </a:solidFill>
                <a:effectLst>
                  <a:outerShdw blurRad="38100" dist="38100" dir="2700000" algn="tl">
                    <a:srgbClr val="000000">
                      <a:alpha val="43137"/>
                    </a:srgbClr>
                  </a:outerShdw>
                </a:effectLst>
              </a:rPr>
              <a:t>Anisotropic MHD models</a:t>
            </a:r>
          </a:p>
          <a:p>
            <a:r>
              <a:rPr lang="en-US" sz="2940" i="1" kern="0" dirty="0">
                <a:solidFill>
                  <a:sysClr val="windowText" lastClr="000000"/>
                </a:solidFill>
              </a:rPr>
              <a:t>(one fluid, one component)</a:t>
            </a:r>
          </a:p>
          <a:p>
            <a:endParaRPr lang="en-US" sz="2940" kern="0" dirty="0">
              <a:solidFill>
                <a:sysClr val="windowText" lastClr="000000"/>
              </a:solidFill>
            </a:endParaRPr>
          </a:p>
          <a:p>
            <a:r>
              <a:rPr lang="en-US" sz="2940" kern="0" dirty="0">
                <a:solidFill>
                  <a:sysClr val="windowText" lastClr="000000"/>
                </a:solidFill>
              </a:rPr>
              <a:t>Anisotropic MHD should be able to resolve micro physics (micro instabilities) within simple one fluid (component) formalism. Anisotropic MHD Lab: the solar wind; </a:t>
            </a:r>
          </a:p>
          <a:p>
            <a:endParaRPr lang="en-US" sz="2940" kern="0" dirty="0">
              <a:solidFill>
                <a:sysClr val="windowText" lastClr="000000"/>
              </a:solidFill>
            </a:endParaRPr>
          </a:p>
          <a:p>
            <a:pPr algn="ctr"/>
            <a:r>
              <a:rPr lang="en-US" sz="2940" i="1" kern="0" dirty="0">
                <a:solidFill>
                  <a:srgbClr val="FF0000"/>
                </a:solidFill>
              </a:rPr>
              <a:t>Can we be still successful with “naive” MHD at large scales?</a:t>
            </a:r>
          </a:p>
          <a:p>
            <a:endParaRPr lang="en-US" sz="2940" kern="0" dirty="0">
              <a:solidFill>
                <a:sysClr val="windowText" lastClr="000000"/>
              </a:solidFill>
            </a:endParaRPr>
          </a:p>
        </p:txBody>
      </p:sp>
      <p:pic>
        <p:nvPicPr>
          <p:cNvPr id="22" name="Picture 21">
            <a:extLst>
              <a:ext uri="{FF2B5EF4-FFF2-40B4-BE49-F238E27FC236}">
                <a16:creationId xmlns:a16="http://schemas.microsoft.com/office/drawing/2014/main" id="{6DB8D02A-AD69-55A5-BEE2-861CA7DE4D52}"/>
              </a:ext>
            </a:extLst>
          </p:cNvPr>
          <p:cNvPicPr>
            <a:picLocks noChangeAspect="1"/>
          </p:cNvPicPr>
          <p:nvPr/>
        </p:nvPicPr>
        <p:blipFill>
          <a:blip r:embed="rId6"/>
          <a:stretch>
            <a:fillRect/>
          </a:stretch>
        </p:blipFill>
        <p:spPr>
          <a:xfrm>
            <a:off x="8572500" y="1357436"/>
            <a:ext cx="5543308" cy="1941975"/>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8499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9" name="TextBox 8">
            <a:extLst>
              <a:ext uri="{FF2B5EF4-FFF2-40B4-BE49-F238E27FC236}">
                <a16:creationId xmlns:a16="http://schemas.microsoft.com/office/drawing/2014/main" id="{A8DA745D-EFD9-4857-97DF-07FE18384209}"/>
              </a:ext>
            </a:extLst>
          </p:cNvPr>
          <p:cNvSpPr txBox="1"/>
          <p:nvPr/>
        </p:nvSpPr>
        <p:spPr>
          <a:xfrm>
            <a:off x="266700" y="1485158"/>
            <a:ext cx="13868400" cy="4883306"/>
          </a:xfrm>
          <a:prstGeom prst="rect">
            <a:avLst/>
          </a:prstGeom>
          <a:noFill/>
        </p:spPr>
        <p:txBody>
          <a:bodyPr wrap="square" rtlCol="0">
            <a:noAutofit/>
          </a:bodyPr>
          <a:lstStyle/>
          <a:p>
            <a:r>
              <a:rPr lang="en-US" sz="3200" dirty="0">
                <a:solidFill>
                  <a:srgbClr val="002060"/>
                </a:solidFill>
                <a:latin typeface="+mj-lt"/>
                <a:ea typeface="Verdana" panose="020B0604030504040204" pitchFamily="34" charset="0"/>
                <a:cs typeface="FiraGO Medium" charset="0"/>
              </a:rPr>
              <a:t>Particle probability distribution function:</a:t>
            </a:r>
          </a:p>
          <a:p>
            <a:endParaRPr lang="en-US" sz="3200" dirty="0">
              <a:solidFill>
                <a:srgbClr val="002060"/>
              </a:solidFill>
              <a:latin typeface="+mj-lt"/>
              <a:ea typeface="Verdana" panose="020B0604030504040204" pitchFamily="34" charset="0"/>
              <a:cs typeface="FiraGO Medium" charset="0"/>
            </a:endParaRPr>
          </a:p>
          <a:p>
            <a:r>
              <a:rPr lang="en-US" sz="3200" dirty="0">
                <a:solidFill>
                  <a:srgbClr val="002060"/>
                </a:solidFill>
                <a:latin typeface="+mj-lt"/>
                <a:ea typeface="Verdana" panose="020B0604030504040204" pitchFamily="34" charset="0"/>
                <a:cs typeface="FiraGO Medium" charset="0"/>
              </a:rPr>
              <a:t>Boltzmann Equation in magnetic field (</a:t>
            </a:r>
            <a:r>
              <a:rPr lang="en-US" sz="3200" dirty="0">
                <a:solidFill>
                  <a:srgbClr val="FF0000"/>
                </a:solidFill>
                <a:latin typeface="+mj-lt"/>
                <a:ea typeface="Verdana" panose="020B0604030504040204" pitchFamily="34" charset="0"/>
                <a:cs typeface="FiraGO Medium" charset="0"/>
              </a:rPr>
              <a:t>without collisions term</a:t>
            </a:r>
            <a:r>
              <a:rPr lang="en-US" sz="3200" dirty="0">
                <a:solidFill>
                  <a:srgbClr val="002060"/>
                </a:solidFill>
                <a:latin typeface="+mj-lt"/>
                <a:ea typeface="Verdana" panose="020B0604030504040204" pitchFamily="34" charset="0"/>
                <a:cs typeface="FiraGO Medium" charset="0"/>
              </a:rPr>
              <a:t>):</a:t>
            </a:r>
          </a:p>
          <a:p>
            <a:endParaRPr lang="en-US" sz="3200" dirty="0">
              <a:solidFill>
                <a:srgbClr val="002060"/>
              </a:solidFill>
              <a:latin typeface="+mj-lt"/>
              <a:ea typeface="Verdana" panose="020B0604030504040204" pitchFamily="34" charset="0"/>
              <a:cs typeface="FiraGO Medium" charset="0"/>
            </a:endParaRPr>
          </a:p>
          <a:p>
            <a:endParaRPr lang="en-US" sz="3200" dirty="0">
              <a:solidFill>
                <a:srgbClr val="002060"/>
              </a:solidFill>
              <a:latin typeface="+mj-lt"/>
              <a:ea typeface="Verdana" panose="020B0604030504040204" pitchFamily="34" charset="0"/>
              <a:cs typeface="FiraGO Medium" charset="0"/>
            </a:endParaRPr>
          </a:p>
          <a:p>
            <a:r>
              <a:rPr lang="en-US" sz="3200" dirty="0">
                <a:solidFill>
                  <a:srgbClr val="002060"/>
                </a:solidFill>
                <a:latin typeface="+mj-lt"/>
                <a:ea typeface="Verdana" panose="020B0604030504040204" pitchFamily="34" charset="0"/>
                <a:cs typeface="FiraGO Medium" charset="0"/>
              </a:rPr>
              <a:t> </a:t>
            </a:r>
          </a:p>
        </p:txBody>
      </p:sp>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Kinetic Theory: Problems</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pic>
        <p:nvPicPr>
          <p:cNvPr id="14" name="Picture 13">
            <a:extLst>
              <a:ext uri="{FF2B5EF4-FFF2-40B4-BE49-F238E27FC236}">
                <a16:creationId xmlns:a16="http://schemas.microsoft.com/office/drawing/2014/main" id="{F197D19A-45AF-27A3-8C34-483950CC26BF}"/>
              </a:ext>
            </a:extLst>
          </p:cNvPr>
          <p:cNvPicPr>
            <a:picLocks noChangeAspect="1"/>
          </p:cNvPicPr>
          <p:nvPr/>
        </p:nvPicPr>
        <p:blipFill>
          <a:blip r:embed="rId6"/>
          <a:stretch>
            <a:fillRect/>
          </a:stretch>
        </p:blipFill>
        <p:spPr>
          <a:xfrm>
            <a:off x="7353300" y="1242264"/>
            <a:ext cx="2743200" cy="870364"/>
          </a:xfrm>
          <a:prstGeom prst="rect">
            <a:avLst/>
          </a:prstGeom>
        </p:spPr>
      </p:pic>
      <p:pic>
        <p:nvPicPr>
          <p:cNvPr id="16" name="Picture 15">
            <a:extLst>
              <a:ext uri="{FF2B5EF4-FFF2-40B4-BE49-F238E27FC236}">
                <a16:creationId xmlns:a16="http://schemas.microsoft.com/office/drawing/2014/main" id="{4C837F08-DEE2-142A-D547-CEF5F7299F12}"/>
              </a:ext>
            </a:extLst>
          </p:cNvPr>
          <p:cNvPicPr>
            <a:picLocks noChangeAspect="1"/>
          </p:cNvPicPr>
          <p:nvPr/>
        </p:nvPicPr>
        <p:blipFill>
          <a:blip r:embed="rId7"/>
          <a:stretch>
            <a:fillRect/>
          </a:stretch>
        </p:blipFill>
        <p:spPr>
          <a:xfrm>
            <a:off x="4076700" y="3453229"/>
            <a:ext cx="4876800" cy="1335819"/>
          </a:xfrm>
          <a:prstGeom prst="rect">
            <a:avLst/>
          </a:prstGeom>
        </p:spPr>
      </p:pic>
      <p:pic>
        <p:nvPicPr>
          <p:cNvPr id="18" name="Picture 17">
            <a:extLst>
              <a:ext uri="{FF2B5EF4-FFF2-40B4-BE49-F238E27FC236}">
                <a16:creationId xmlns:a16="http://schemas.microsoft.com/office/drawing/2014/main" id="{1E62930C-A9B8-EA5C-61F2-64D6236EDF90}"/>
              </a:ext>
            </a:extLst>
          </p:cNvPr>
          <p:cNvPicPr>
            <a:picLocks noChangeAspect="1"/>
          </p:cNvPicPr>
          <p:nvPr/>
        </p:nvPicPr>
        <p:blipFill>
          <a:blip r:embed="rId8"/>
          <a:stretch>
            <a:fillRect/>
          </a:stretch>
        </p:blipFill>
        <p:spPr>
          <a:xfrm>
            <a:off x="4457700" y="5019407"/>
            <a:ext cx="3962400" cy="869420"/>
          </a:xfrm>
          <a:prstGeom prst="rect">
            <a:avLst/>
          </a:prstGeom>
        </p:spPr>
      </p:pic>
      <p:sp>
        <p:nvSpPr>
          <p:cNvPr id="21" name="Rectangle 20">
            <a:extLst>
              <a:ext uri="{FF2B5EF4-FFF2-40B4-BE49-F238E27FC236}">
                <a16:creationId xmlns:a16="http://schemas.microsoft.com/office/drawing/2014/main" id="{F7FA9B09-B2EA-9738-B5BE-D7B1EA8AE905}"/>
              </a:ext>
            </a:extLst>
          </p:cNvPr>
          <p:cNvSpPr/>
          <p:nvPr/>
        </p:nvSpPr>
        <p:spPr>
          <a:xfrm>
            <a:off x="8420100" y="3905250"/>
            <a:ext cx="381000" cy="457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03977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CE492418-2D7D-2825-A0F5-1617FFB62084}"/>
              </a:ext>
            </a:extLst>
          </p:cNvPr>
          <p:cNvPicPr>
            <a:picLocks noGrp="1" noRot="1" noChangeAspect="1" noMove="1" noResize="1" noEditPoints="1" noAdjustHandles="1" noChangeArrowheads="1" noChangeShapeType="1" noCrop="1"/>
          </p:cNvPicPr>
          <p:nvPr/>
        </p:nvPicPr>
        <p:blipFill>
          <a:blip r:embed="rId3" cstate="print">
            <a:extLst>
              <a:ext uri="{BEBA8EAE-BF5A-486C-A8C5-ECC9F3942E4B}">
                <a14:imgProps xmlns:a14="http://schemas.microsoft.com/office/drawing/2010/main">
                  <a14:imgLayer r:embed="rId4">
                    <a14:imgEffect>
                      <a14:brightnessContrast bright="88000" contrast="-48000"/>
                    </a14:imgEffect>
                  </a14:imgLayer>
                </a14:imgProps>
              </a:ext>
              <a:ext uri="{28A0092B-C50C-407E-A947-70E740481C1C}">
                <a14:useLocalDpi xmlns:a14="http://schemas.microsoft.com/office/drawing/2010/main" val="0"/>
              </a:ext>
            </a:extLst>
          </a:blip>
          <a:stretch>
            <a:fillRect/>
          </a:stretch>
        </p:blipFill>
        <p:spPr>
          <a:xfrm>
            <a:off x="3185294" y="0"/>
            <a:ext cx="11229206" cy="7200900"/>
          </a:xfrm>
          <a:prstGeom prst="rect">
            <a:avLst/>
          </a:prstGeom>
          <a:effectLst>
            <a:outerShdw sx="1000" sy="1000" algn="ctr" rotWithShape="0">
              <a:srgbClr val="000000"/>
            </a:outerShdw>
          </a:effectLst>
        </p:spPr>
      </p:pic>
      <p:sp>
        <p:nvSpPr>
          <p:cNvPr id="9" name="TextBox 8">
            <a:extLst>
              <a:ext uri="{FF2B5EF4-FFF2-40B4-BE49-F238E27FC236}">
                <a16:creationId xmlns:a16="http://schemas.microsoft.com/office/drawing/2014/main" id="{A8DA745D-EFD9-4857-97DF-07FE18384209}"/>
              </a:ext>
            </a:extLst>
          </p:cNvPr>
          <p:cNvSpPr txBox="1"/>
          <p:nvPr/>
        </p:nvSpPr>
        <p:spPr>
          <a:xfrm>
            <a:off x="266700" y="1485158"/>
            <a:ext cx="13868400" cy="4883306"/>
          </a:xfrm>
          <a:prstGeom prst="rect">
            <a:avLst/>
          </a:prstGeom>
          <a:noFill/>
        </p:spPr>
        <p:txBody>
          <a:bodyPr wrap="square" rtlCol="0">
            <a:noAutofit/>
          </a:bodyPr>
          <a:lstStyle/>
          <a:p>
            <a:r>
              <a:rPr lang="en-US" sz="3200" dirty="0">
                <a:solidFill>
                  <a:srgbClr val="002060"/>
                </a:solidFill>
                <a:latin typeface="+mj-lt"/>
                <a:ea typeface="Verdana" panose="020B0604030504040204" pitchFamily="34" charset="0"/>
                <a:cs typeface="FiraGO Medium" charset="0"/>
              </a:rPr>
              <a:t>Expansion with respect to F/M</a:t>
            </a:r>
          </a:p>
          <a:p>
            <a:endParaRPr lang="en-US" sz="3200" dirty="0">
              <a:solidFill>
                <a:srgbClr val="002060"/>
              </a:solidFill>
              <a:latin typeface="+mj-lt"/>
              <a:ea typeface="Verdana" panose="020B0604030504040204" pitchFamily="34" charset="0"/>
              <a:cs typeface="FiraGO Medium" charset="0"/>
            </a:endParaRPr>
          </a:p>
          <a:p>
            <a:endParaRPr lang="en-US" sz="3200" dirty="0">
              <a:solidFill>
                <a:srgbClr val="002060"/>
              </a:solidFill>
              <a:latin typeface="+mj-lt"/>
              <a:ea typeface="Verdana" panose="020B0604030504040204" pitchFamily="34" charset="0"/>
              <a:cs typeface="FiraGO Medium" charset="0"/>
            </a:endParaRPr>
          </a:p>
          <a:p>
            <a:endParaRPr lang="en-US" sz="3200" dirty="0">
              <a:solidFill>
                <a:srgbClr val="002060"/>
              </a:solidFill>
              <a:latin typeface="+mj-lt"/>
              <a:ea typeface="Verdana" panose="020B0604030504040204" pitchFamily="34" charset="0"/>
              <a:cs typeface="FiraGO Medium" charset="0"/>
            </a:endParaRPr>
          </a:p>
          <a:p>
            <a:endParaRPr lang="en-US" sz="3200" dirty="0">
              <a:solidFill>
                <a:srgbClr val="002060"/>
              </a:solidFill>
              <a:latin typeface="+mj-lt"/>
              <a:ea typeface="Verdana" panose="020B0604030504040204" pitchFamily="34" charset="0"/>
              <a:cs typeface="FiraGO Medium" charset="0"/>
            </a:endParaRPr>
          </a:p>
          <a:p>
            <a:r>
              <a:rPr lang="en-US" sz="3200" dirty="0">
                <a:solidFill>
                  <a:srgbClr val="002060"/>
                </a:solidFill>
                <a:latin typeface="+mj-lt"/>
                <a:ea typeface="Verdana" panose="020B0604030504040204" pitchFamily="34" charset="0"/>
                <a:cs typeface="FiraGO Medium" charset="0"/>
              </a:rPr>
              <a:t>Hierarchy problem.</a:t>
            </a:r>
          </a:p>
          <a:p>
            <a:endParaRPr lang="en-US" sz="3200" dirty="0">
              <a:solidFill>
                <a:srgbClr val="002060"/>
              </a:solidFill>
              <a:latin typeface="+mj-lt"/>
              <a:ea typeface="Verdana" panose="020B0604030504040204" pitchFamily="34" charset="0"/>
              <a:cs typeface="FiraGO Medium" charset="0"/>
            </a:endParaRPr>
          </a:p>
          <a:p>
            <a:r>
              <a:rPr lang="en-US" sz="3200" dirty="0">
                <a:solidFill>
                  <a:srgbClr val="002060"/>
                </a:solidFill>
                <a:latin typeface="+mj-lt"/>
                <a:ea typeface="Verdana" panose="020B0604030504040204" pitchFamily="34" charset="0"/>
                <a:cs typeface="FiraGO Medium" charset="0"/>
              </a:rPr>
              <a:t>Closure model?</a:t>
            </a:r>
          </a:p>
        </p:txBody>
      </p:sp>
      <p:sp>
        <p:nvSpPr>
          <p:cNvPr id="6" name="TextBox 5"/>
          <p:cNvSpPr txBox="1"/>
          <p:nvPr/>
        </p:nvSpPr>
        <p:spPr>
          <a:xfrm>
            <a:off x="201311" y="174253"/>
            <a:ext cx="14105239" cy="805963"/>
          </a:xfrm>
          <a:prstGeom prst="rect">
            <a:avLst/>
          </a:prstGeom>
          <a:noFill/>
        </p:spPr>
        <p:txBody>
          <a:bodyPr wrap="square" rtlCol="0">
            <a:noAutofit/>
          </a:bodyPr>
          <a:lstStyle/>
          <a:p>
            <a:pPr algn="ctr"/>
            <a:r>
              <a:rPr lang="en-US" sz="4400" b="1" dirty="0">
                <a:solidFill>
                  <a:srgbClr val="0070C0"/>
                </a:solidFill>
                <a:effectLst>
                  <a:outerShdw blurRad="38100" dist="38100" dir="2700000" algn="tl">
                    <a:srgbClr val="000000">
                      <a:alpha val="43137"/>
                    </a:srgbClr>
                  </a:outerShdw>
                </a:effectLst>
                <a:latin typeface="+mj-lt"/>
                <a:ea typeface="Verdana" panose="020B0604030504040204" pitchFamily="34" charset="0"/>
                <a:cs typeface="FiraGO ExtraBold" charset="0"/>
              </a:rPr>
              <a:t>Kinetic Theory: Problems</a:t>
            </a:r>
          </a:p>
        </p:txBody>
      </p:sp>
      <p:sp>
        <p:nvSpPr>
          <p:cNvPr id="7" name="TextBox 6"/>
          <p:cNvSpPr txBox="1"/>
          <p:nvPr/>
        </p:nvSpPr>
        <p:spPr>
          <a:xfrm>
            <a:off x="12700" y="6598823"/>
            <a:ext cx="14401800" cy="602077"/>
          </a:xfrm>
          <a:prstGeom prst="rect">
            <a:avLst/>
          </a:prstGeom>
          <a:noFill/>
        </p:spPr>
        <p:txBody>
          <a:bodyPr wrap="square" rtlCol="0">
            <a:noAutofit/>
          </a:bodyPr>
          <a:lstStyle/>
          <a:p>
            <a:r>
              <a:rPr lang="en-US" sz="2400" dirty="0">
                <a:solidFill>
                  <a:schemeClr val="tx1">
                    <a:lumMod val="50000"/>
                    <a:lumOff val="50000"/>
                  </a:schemeClr>
                </a:solidFill>
                <a:latin typeface="+mj-lt"/>
                <a:ea typeface="Verdana" panose="020B0604030504040204" pitchFamily="34" charset="0"/>
                <a:cs typeface="FiraGO ExtraBold" charset="0"/>
              </a:rPr>
              <a:t>XVI Joint Colloquium of the </a:t>
            </a:r>
            <a:r>
              <a:rPr lang="en-US" sz="2400" dirty="0" err="1">
                <a:solidFill>
                  <a:schemeClr val="tx1">
                    <a:lumMod val="50000"/>
                    <a:lumOff val="50000"/>
                  </a:schemeClr>
                </a:solidFill>
                <a:latin typeface="+mj-lt"/>
                <a:ea typeface="Verdana" panose="020B0604030504040204" pitchFamily="34" charset="0"/>
                <a:cs typeface="FiraGO ExtraBold" charset="0"/>
              </a:rPr>
              <a:t>Byurakan</a:t>
            </a:r>
            <a:r>
              <a:rPr lang="en-US" sz="2400" dirty="0">
                <a:solidFill>
                  <a:schemeClr val="tx1">
                    <a:lumMod val="50000"/>
                    <a:lumOff val="50000"/>
                  </a:schemeClr>
                </a:solidFill>
                <a:latin typeface="+mj-lt"/>
                <a:ea typeface="Verdana" panose="020B0604030504040204" pitchFamily="34" charset="0"/>
                <a:cs typeface="FiraGO ExtraBold" charset="0"/>
              </a:rPr>
              <a:t> and </a:t>
            </a:r>
            <a:r>
              <a:rPr lang="en-US" sz="2400" dirty="0" err="1">
                <a:solidFill>
                  <a:schemeClr val="tx1">
                    <a:lumMod val="50000"/>
                    <a:lumOff val="50000"/>
                  </a:schemeClr>
                </a:solidFill>
                <a:latin typeface="+mj-lt"/>
                <a:ea typeface="Verdana" panose="020B0604030504040204" pitchFamily="34" charset="0"/>
                <a:cs typeface="FiraGO ExtraBold" charset="0"/>
              </a:rPr>
              <a:t>Abastumani</a:t>
            </a:r>
            <a:r>
              <a:rPr lang="en-US" sz="2400" dirty="0">
                <a:solidFill>
                  <a:schemeClr val="tx1">
                    <a:lumMod val="50000"/>
                    <a:lumOff val="50000"/>
                  </a:schemeClr>
                </a:solidFill>
                <a:latin typeface="+mj-lt"/>
                <a:ea typeface="Verdana" panose="020B0604030504040204" pitchFamily="34" charset="0"/>
                <a:cs typeface="FiraGO ExtraBold" charset="0"/>
              </a:rPr>
              <a:t> Astrophysical Observatories  			27.09.2024</a:t>
            </a:r>
          </a:p>
        </p:txBody>
      </p:sp>
      <p:pic>
        <p:nvPicPr>
          <p:cNvPr id="5" name="Google Shape;156;p1">
            <a:extLst>
              <a:ext uri="{FF2B5EF4-FFF2-40B4-BE49-F238E27FC236}">
                <a16:creationId xmlns:a16="http://schemas.microsoft.com/office/drawing/2014/main" id="{9007C4E5-6D94-3976-A35E-35882BD36028}"/>
              </a:ext>
            </a:extLst>
          </p:cNvPr>
          <p:cNvPicPr preferRelativeResize="0">
            <a:picLocks noChangeAspect="1"/>
          </p:cNvPicPr>
          <p:nvPr/>
        </p:nvPicPr>
        <p:blipFill rotWithShape="1">
          <a:blip r:embed="rId5">
            <a:alphaModFix/>
          </a:blip>
          <a:srcRect/>
          <a:stretch/>
        </p:blipFill>
        <p:spPr>
          <a:xfrm>
            <a:off x="201311" y="238076"/>
            <a:ext cx="1335024" cy="1188720"/>
          </a:xfrm>
          <a:prstGeom prst="rect">
            <a:avLst/>
          </a:prstGeom>
          <a:noFill/>
          <a:ln>
            <a:noFill/>
          </a:ln>
        </p:spPr>
      </p:pic>
      <p:pic>
        <p:nvPicPr>
          <p:cNvPr id="3" name="Picture 2">
            <a:extLst>
              <a:ext uri="{FF2B5EF4-FFF2-40B4-BE49-F238E27FC236}">
                <a16:creationId xmlns:a16="http://schemas.microsoft.com/office/drawing/2014/main" id="{14DF652D-4697-9BD8-58A6-C7769E10AEA9}"/>
              </a:ext>
            </a:extLst>
          </p:cNvPr>
          <p:cNvPicPr>
            <a:picLocks noChangeAspect="1"/>
          </p:cNvPicPr>
          <p:nvPr/>
        </p:nvPicPr>
        <p:blipFill>
          <a:blip r:embed="rId6"/>
          <a:stretch>
            <a:fillRect/>
          </a:stretch>
        </p:blipFill>
        <p:spPr>
          <a:xfrm>
            <a:off x="6438900" y="1435350"/>
            <a:ext cx="5550361" cy="5163473"/>
          </a:xfrm>
          <a:prstGeom prst="rect">
            <a:avLst/>
          </a:prstGeom>
        </p:spPr>
      </p:pic>
    </p:spTree>
    <p:extLst>
      <p:ext uri="{BB962C8B-B14F-4D97-AF65-F5344CB8AC3E}">
        <p14:creationId xmlns:p14="http://schemas.microsoft.com/office/powerpoint/2010/main" val="786381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3025</TotalTime>
  <Words>1420</Words>
  <Application>Microsoft Office PowerPoint</Application>
  <PresentationFormat>Custom</PresentationFormat>
  <Paragraphs>289</Paragraphs>
  <Slides>23</Slides>
  <Notes>23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4" baseType="lpstr">
      <vt:lpstr>Arial Unicode MS</vt:lpstr>
      <vt:lpstr>Arial</vt:lpstr>
      <vt:lpstr>Calibri</vt:lpstr>
      <vt:lpstr>Cambria Math</vt:lpstr>
      <vt:lpstr>Quicksand</vt:lpstr>
      <vt:lpstr>Symbol</vt:lpstr>
      <vt:lpstr>Times New Roman</vt:lpstr>
      <vt:lpstr>Verdana</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Magda Magradze</dc:creator>
  <cp:lastModifiedBy>Alexader Tevzadze</cp:lastModifiedBy>
  <cp:revision>637</cp:revision>
  <dcterms:created xsi:type="dcterms:W3CDTF">2020-04-10T12:53:11Z</dcterms:created>
  <dcterms:modified xsi:type="dcterms:W3CDTF">2024-09-26T20:43:04Z</dcterms:modified>
</cp:coreProperties>
</file>