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2" r:id="rId38"/>
    <p:sldId id="341" r:id="rId39"/>
    <p:sldId id="343" r:id="rId40"/>
  </p:sldIdLst>
  <p:sldSz cx="9144000" cy="6858000" type="screen4x3"/>
  <p:notesSz cx="10234613" cy="71040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8" userDrawn="1">
          <p15:clr>
            <a:srgbClr val="A4A3A4"/>
          </p15:clr>
        </p15:guide>
        <p15:guide id="2" pos="322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CCFF"/>
    <a:srgbClr val="FF0000"/>
    <a:srgbClr val="FFFFCC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A6D0B2-60AE-40C7-BC89-C2DF93115ED4}" v="49" dt="2025-09-22T08:13:28.9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77555" autoAdjust="0"/>
  </p:normalViewPr>
  <p:slideViewPr>
    <p:cSldViewPr>
      <p:cViewPr varScale="1">
        <p:scale>
          <a:sx n="111" d="100"/>
          <a:sy n="111" d="100"/>
        </p:scale>
        <p:origin x="16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75" d="100"/>
          <a:sy n="75" d="100"/>
        </p:scale>
        <p:origin x="2274" y="66"/>
      </p:cViewPr>
      <p:guideLst>
        <p:guide orient="horz" pos="2238"/>
        <p:guide pos="322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Tevzadze" userId="a8cef4de59c3fb7d" providerId="LiveId" clId="{F0A18E03-C208-4FE3-A503-B08F84F6CB74}"/>
    <pc:docChg chg="undo custSel modSld modNotesMaster modHandout">
      <pc:chgData name="Alexander Tevzadze" userId="a8cef4de59c3fb7d" providerId="LiveId" clId="{F0A18E03-C208-4FE3-A503-B08F84F6CB74}" dt="2025-09-22T08:12:52.510" v="343"/>
      <pc:docMkLst>
        <pc:docMk/>
      </pc:docMkLst>
      <pc:sldChg chg="addSp delSp modSp mod">
        <pc:chgData name="Alexander Tevzadze" userId="a8cef4de59c3fb7d" providerId="LiveId" clId="{F0A18E03-C208-4FE3-A503-B08F84F6CB74}" dt="2025-09-22T07:25:44.803" v="115" actId="20577"/>
        <pc:sldMkLst>
          <pc:docMk/>
          <pc:sldMk cId="0" sldId="304"/>
        </pc:sldMkLst>
        <pc:spChg chg="del">
          <ac:chgData name="Alexander Tevzadze" userId="a8cef4de59c3fb7d" providerId="LiveId" clId="{F0A18E03-C208-4FE3-A503-B08F84F6CB74}" dt="2025-09-22T07:23:27.440" v="84" actId="478"/>
          <ac:spMkLst>
            <pc:docMk/>
            <pc:sldMk cId="0" sldId="304"/>
            <ac:spMk id="5122" creationId="{C97BFB4A-9FBE-A314-6E57-911A1E0A03B6}"/>
          </ac:spMkLst>
        </pc:spChg>
        <pc:spChg chg="mod">
          <ac:chgData name="Alexander Tevzadze" userId="a8cef4de59c3fb7d" providerId="LiveId" clId="{F0A18E03-C208-4FE3-A503-B08F84F6CB74}" dt="2025-09-22T07:25:44.803" v="115" actId="20577"/>
          <ac:spMkLst>
            <pc:docMk/>
            <pc:sldMk cId="0" sldId="304"/>
            <ac:spMk id="5123" creationId="{C642BC4D-5784-E776-4B8B-EB11F715793C}"/>
          </ac:spMkLst>
        </pc:spChg>
        <pc:picChg chg="add del mod">
          <ac:chgData name="Alexander Tevzadze" userId="a8cef4de59c3fb7d" providerId="LiveId" clId="{F0A18E03-C208-4FE3-A503-B08F84F6CB74}" dt="2025-09-22T07:24:14.049" v="89" actId="478"/>
          <ac:picMkLst>
            <pc:docMk/>
            <pc:sldMk cId="0" sldId="304"/>
            <ac:picMk id="3" creationId="{965535F8-3768-38D2-168B-000E518BAFA1}"/>
          </ac:picMkLst>
        </pc:picChg>
        <pc:picChg chg="add mod">
          <ac:chgData name="Alexander Tevzadze" userId="a8cef4de59c3fb7d" providerId="LiveId" clId="{F0A18E03-C208-4FE3-A503-B08F84F6CB74}" dt="2025-09-22T07:25:06.311" v="111" actId="1076"/>
          <ac:picMkLst>
            <pc:docMk/>
            <pc:sldMk cId="0" sldId="304"/>
            <ac:picMk id="5" creationId="{417AFA03-10A0-8E7B-4C56-234CD81B9267}"/>
          </ac:picMkLst>
        </pc:picChg>
        <pc:picChg chg="del">
          <ac:chgData name="Alexander Tevzadze" userId="a8cef4de59c3fb7d" providerId="LiveId" clId="{F0A18E03-C208-4FE3-A503-B08F84F6CB74}" dt="2025-09-22T07:22:28.188" v="69" actId="478"/>
          <ac:picMkLst>
            <pc:docMk/>
            <pc:sldMk cId="0" sldId="304"/>
            <ac:picMk id="5124" creationId="{82BDA827-3B58-8F76-013C-E03242DD1C03}"/>
          </ac:picMkLst>
        </pc:picChg>
      </pc:sldChg>
      <pc:sldChg chg="modSp mod">
        <pc:chgData name="Alexander Tevzadze" userId="a8cef4de59c3fb7d" providerId="LiveId" clId="{F0A18E03-C208-4FE3-A503-B08F84F6CB74}" dt="2025-09-22T07:25:25.813" v="113" actId="6549"/>
        <pc:sldMkLst>
          <pc:docMk/>
          <pc:sldMk cId="0" sldId="306"/>
        </pc:sldMkLst>
        <pc:spChg chg="mod">
          <ac:chgData name="Alexander Tevzadze" userId="a8cef4de59c3fb7d" providerId="LiveId" clId="{F0A18E03-C208-4FE3-A503-B08F84F6CB74}" dt="2025-09-22T07:25:25.813" v="113" actId="6549"/>
          <ac:spMkLst>
            <pc:docMk/>
            <pc:sldMk cId="0" sldId="306"/>
            <ac:spMk id="7170" creationId="{240C6C72-D26F-2747-034A-8A489F37E724}"/>
          </ac:spMkLst>
        </pc:spChg>
      </pc:sldChg>
      <pc:sldChg chg="modSp mod">
        <pc:chgData name="Alexander Tevzadze" userId="a8cef4de59c3fb7d" providerId="LiveId" clId="{F0A18E03-C208-4FE3-A503-B08F84F6CB74}" dt="2025-09-22T06:59:18.555" v="1" actId="20577"/>
        <pc:sldMkLst>
          <pc:docMk/>
          <pc:sldMk cId="0" sldId="307"/>
        </pc:sldMkLst>
        <pc:spChg chg="mod">
          <ac:chgData name="Alexander Tevzadze" userId="a8cef4de59c3fb7d" providerId="LiveId" clId="{F0A18E03-C208-4FE3-A503-B08F84F6CB74}" dt="2025-09-22T06:59:18.555" v="1" actId="20577"/>
          <ac:spMkLst>
            <pc:docMk/>
            <pc:sldMk cId="0" sldId="307"/>
            <ac:spMk id="8229" creationId="{EF400E8D-D7FE-0897-68DF-4703FFF1A26D}"/>
          </ac:spMkLst>
        </pc:spChg>
      </pc:sldChg>
      <pc:sldChg chg="modSp mod">
        <pc:chgData name="Alexander Tevzadze" userId="a8cef4de59c3fb7d" providerId="LiveId" clId="{F0A18E03-C208-4FE3-A503-B08F84F6CB74}" dt="2025-09-22T07:26:34.914" v="134" actId="113"/>
        <pc:sldMkLst>
          <pc:docMk/>
          <pc:sldMk cId="0" sldId="308"/>
        </pc:sldMkLst>
        <pc:spChg chg="mod">
          <ac:chgData name="Alexander Tevzadze" userId="a8cef4de59c3fb7d" providerId="LiveId" clId="{F0A18E03-C208-4FE3-A503-B08F84F6CB74}" dt="2025-09-22T07:26:34.914" v="134" actId="113"/>
          <ac:spMkLst>
            <pc:docMk/>
            <pc:sldMk cId="0" sldId="308"/>
            <ac:spMk id="9218" creationId="{EDDFCB22-FE59-A786-B73B-9AFB033EA743}"/>
          </ac:spMkLst>
        </pc:spChg>
        <pc:spChg chg="mod">
          <ac:chgData name="Alexander Tevzadze" userId="a8cef4de59c3fb7d" providerId="LiveId" clId="{F0A18E03-C208-4FE3-A503-B08F84F6CB74}" dt="2025-09-22T06:59:30.989" v="5" actId="20577"/>
          <ac:spMkLst>
            <pc:docMk/>
            <pc:sldMk cId="0" sldId="308"/>
            <ac:spMk id="9219" creationId="{EE76DA9F-2F0B-9F7F-595B-295552C5C5F2}"/>
          </ac:spMkLst>
        </pc:spChg>
      </pc:sldChg>
      <pc:sldChg chg="modSp mod">
        <pc:chgData name="Alexander Tevzadze" userId="a8cef4de59c3fb7d" providerId="LiveId" clId="{F0A18E03-C208-4FE3-A503-B08F84F6CB74}" dt="2025-09-22T07:27:37.970" v="147" actId="20577"/>
        <pc:sldMkLst>
          <pc:docMk/>
          <pc:sldMk cId="0" sldId="309"/>
        </pc:sldMkLst>
        <pc:spChg chg="mod">
          <ac:chgData name="Alexander Tevzadze" userId="a8cef4de59c3fb7d" providerId="LiveId" clId="{F0A18E03-C208-4FE3-A503-B08F84F6CB74}" dt="2025-09-22T07:27:37.970" v="147" actId="20577"/>
          <ac:spMkLst>
            <pc:docMk/>
            <pc:sldMk cId="0" sldId="309"/>
            <ac:spMk id="10242" creationId="{17E3F0A8-CFED-9D71-59B1-7ED6A0D8F18F}"/>
          </ac:spMkLst>
        </pc:spChg>
        <pc:spChg chg="mod">
          <ac:chgData name="Alexander Tevzadze" userId="a8cef4de59c3fb7d" providerId="LiveId" clId="{F0A18E03-C208-4FE3-A503-B08F84F6CB74}" dt="2025-09-22T06:59:39.254" v="9" actId="6549"/>
          <ac:spMkLst>
            <pc:docMk/>
            <pc:sldMk cId="0" sldId="309"/>
            <ac:spMk id="10244" creationId="{91F88031-4C97-59DC-F2E6-82F6EA99866A}"/>
          </ac:spMkLst>
        </pc:spChg>
      </pc:sldChg>
      <pc:sldChg chg="modSp mod">
        <pc:chgData name="Alexander Tevzadze" userId="a8cef4de59c3fb7d" providerId="LiveId" clId="{F0A18E03-C208-4FE3-A503-B08F84F6CB74}" dt="2025-09-22T06:59:47.606" v="13" actId="6549"/>
        <pc:sldMkLst>
          <pc:docMk/>
          <pc:sldMk cId="0" sldId="310"/>
        </pc:sldMkLst>
        <pc:spChg chg="mod">
          <ac:chgData name="Alexander Tevzadze" userId="a8cef4de59c3fb7d" providerId="LiveId" clId="{F0A18E03-C208-4FE3-A503-B08F84F6CB74}" dt="2025-09-22T06:59:47.606" v="13" actId="6549"/>
          <ac:spMkLst>
            <pc:docMk/>
            <pc:sldMk cId="0" sldId="310"/>
            <ac:spMk id="11267" creationId="{626E741E-C550-F2C8-D87D-F5E62CA43744}"/>
          </ac:spMkLst>
        </pc:spChg>
      </pc:sldChg>
      <pc:sldChg chg="modSp mod">
        <pc:chgData name="Alexander Tevzadze" userId="a8cef4de59c3fb7d" providerId="LiveId" clId="{F0A18E03-C208-4FE3-A503-B08F84F6CB74}" dt="2025-09-22T07:31:26.902" v="175" actId="207"/>
        <pc:sldMkLst>
          <pc:docMk/>
          <pc:sldMk cId="0" sldId="311"/>
        </pc:sldMkLst>
        <pc:spChg chg="mod">
          <ac:chgData name="Alexander Tevzadze" userId="a8cef4de59c3fb7d" providerId="LiveId" clId="{F0A18E03-C208-4FE3-A503-B08F84F6CB74}" dt="2025-09-22T07:31:26.902" v="175" actId="207"/>
          <ac:spMkLst>
            <pc:docMk/>
            <pc:sldMk cId="0" sldId="311"/>
            <ac:spMk id="12290" creationId="{152E751D-376F-4BA3-03C1-84AE43DAF660}"/>
          </ac:spMkLst>
        </pc:spChg>
        <pc:spChg chg="mod">
          <ac:chgData name="Alexander Tevzadze" userId="a8cef4de59c3fb7d" providerId="LiveId" clId="{F0A18E03-C208-4FE3-A503-B08F84F6CB74}" dt="2025-09-22T06:59:53.855" v="15" actId="20577"/>
          <ac:spMkLst>
            <pc:docMk/>
            <pc:sldMk cId="0" sldId="311"/>
            <ac:spMk id="12291" creationId="{65AE8410-5815-3123-4FAE-8E5DA8A913ED}"/>
          </ac:spMkLst>
        </pc:spChg>
      </pc:sldChg>
      <pc:sldChg chg="modSp">
        <pc:chgData name="Alexander Tevzadze" userId="a8cef4de59c3fb7d" providerId="LiveId" clId="{F0A18E03-C208-4FE3-A503-B08F84F6CB74}" dt="2025-09-22T07:00:02.025" v="16"/>
        <pc:sldMkLst>
          <pc:docMk/>
          <pc:sldMk cId="0" sldId="312"/>
        </pc:sldMkLst>
        <pc:spChg chg="mod">
          <ac:chgData name="Alexander Tevzadze" userId="a8cef4de59c3fb7d" providerId="LiveId" clId="{F0A18E03-C208-4FE3-A503-B08F84F6CB74}" dt="2025-09-22T07:00:02.025" v="16"/>
          <ac:spMkLst>
            <pc:docMk/>
            <pc:sldMk cId="0" sldId="312"/>
            <ac:spMk id="13320" creationId="{376FC988-4AD9-A81B-3EF5-32F6971D3B20}"/>
          </ac:spMkLst>
        </pc:spChg>
      </pc:sldChg>
      <pc:sldChg chg="modSp">
        <pc:chgData name="Alexander Tevzadze" userId="a8cef4de59c3fb7d" providerId="LiveId" clId="{F0A18E03-C208-4FE3-A503-B08F84F6CB74}" dt="2025-09-22T07:00:05.797" v="17"/>
        <pc:sldMkLst>
          <pc:docMk/>
          <pc:sldMk cId="0" sldId="313"/>
        </pc:sldMkLst>
        <pc:spChg chg="mod">
          <ac:chgData name="Alexander Tevzadze" userId="a8cef4de59c3fb7d" providerId="LiveId" clId="{F0A18E03-C208-4FE3-A503-B08F84F6CB74}" dt="2025-09-22T07:00:05.797" v="17"/>
          <ac:spMkLst>
            <pc:docMk/>
            <pc:sldMk cId="0" sldId="313"/>
            <ac:spMk id="14349" creationId="{0A3919EA-8C63-0AC6-3E79-E13A1FDBC4C8}"/>
          </ac:spMkLst>
        </pc:spChg>
      </pc:sldChg>
      <pc:sldChg chg="modSp">
        <pc:chgData name="Alexander Tevzadze" userId="a8cef4de59c3fb7d" providerId="LiveId" clId="{F0A18E03-C208-4FE3-A503-B08F84F6CB74}" dt="2025-09-22T07:32:38.521" v="180" actId="1076"/>
        <pc:sldMkLst>
          <pc:docMk/>
          <pc:sldMk cId="0" sldId="314"/>
        </pc:sldMkLst>
        <pc:spChg chg="mod">
          <ac:chgData name="Alexander Tevzadze" userId="a8cef4de59c3fb7d" providerId="LiveId" clId="{F0A18E03-C208-4FE3-A503-B08F84F6CB74}" dt="2025-09-22T07:00:12.956" v="18"/>
          <ac:spMkLst>
            <pc:docMk/>
            <pc:sldMk cId="0" sldId="314"/>
            <ac:spMk id="15364" creationId="{74D5E660-1450-68B8-3BE1-C37D1F70AC2E}"/>
          </ac:spMkLst>
        </pc:spChg>
        <pc:picChg chg="mod">
          <ac:chgData name="Alexander Tevzadze" userId="a8cef4de59c3fb7d" providerId="LiveId" clId="{F0A18E03-C208-4FE3-A503-B08F84F6CB74}" dt="2025-09-22T07:32:38.521" v="180" actId="1076"/>
          <ac:picMkLst>
            <pc:docMk/>
            <pc:sldMk cId="0" sldId="314"/>
            <ac:picMk id="15363" creationId="{7A47D3FF-E5B3-F636-F989-B7BF44F79D68}"/>
          </ac:picMkLst>
        </pc:picChg>
      </pc:sldChg>
      <pc:sldChg chg="modSp">
        <pc:chgData name="Alexander Tevzadze" userId="a8cef4de59c3fb7d" providerId="LiveId" clId="{F0A18E03-C208-4FE3-A503-B08F84F6CB74}" dt="2025-09-22T07:00:17.205" v="19"/>
        <pc:sldMkLst>
          <pc:docMk/>
          <pc:sldMk cId="0" sldId="315"/>
        </pc:sldMkLst>
        <pc:spChg chg="mod">
          <ac:chgData name="Alexander Tevzadze" userId="a8cef4de59c3fb7d" providerId="LiveId" clId="{F0A18E03-C208-4FE3-A503-B08F84F6CB74}" dt="2025-09-22T07:00:17.205" v="19"/>
          <ac:spMkLst>
            <pc:docMk/>
            <pc:sldMk cId="0" sldId="315"/>
            <ac:spMk id="16390" creationId="{4887D938-7755-3424-517F-A9CED3571F7B}"/>
          </ac:spMkLst>
        </pc:spChg>
      </pc:sldChg>
      <pc:sldChg chg="modSp mod">
        <pc:chgData name="Alexander Tevzadze" userId="a8cef4de59c3fb7d" providerId="LiveId" clId="{F0A18E03-C208-4FE3-A503-B08F84F6CB74}" dt="2025-09-22T07:33:53.372" v="188" actId="404"/>
        <pc:sldMkLst>
          <pc:docMk/>
          <pc:sldMk cId="0" sldId="316"/>
        </pc:sldMkLst>
        <pc:spChg chg="mod">
          <ac:chgData name="Alexander Tevzadze" userId="a8cef4de59c3fb7d" providerId="LiveId" clId="{F0A18E03-C208-4FE3-A503-B08F84F6CB74}" dt="2025-09-22T07:33:53.372" v="188" actId="404"/>
          <ac:spMkLst>
            <pc:docMk/>
            <pc:sldMk cId="0" sldId="316"/>
            <ac:spMk id="17410" creationId="{D5EB17DF-1879-AE56-F910-4A1079962663}"/>
          </ac:spMkLst>
        </pc:spChg>
        <pc:spChg chg="mod">
          <ac:chgData name="Alexander Tevzadze" userId="a8cef4de59c3fb7d" providerId="LiveId" clId="{F0A18E03-C208-4FE3-A503-B08F84F6CB74}" dt="2025-09-22T07:00:20.539" v="20"/>
          <ac:spMkLst>
            <pc:docMk/>
            <pc:sldMk cId="0" sldId="316"/>
            <ac:spMk id="17411" creationId="{BF78C2AB-BD40-CEC8-927F-417932A2E304}"/>
          </ac:spMkLst>
        </pc:spChg>
      </pc:sldChg>
      <pc:sldChg chg="modSp mod">
        <pc:chgData name="Alexander Tevzadze" userId="a8cef4de59c3fb7d" providerId="LiveId" clId="{F0A18E03-C208-4FE3-A503-B08F84F6CB74}" dt="2025-09-22T07:34:55.943" v="200" actId="20577"/>
        <pc:sldMkLst>
          <pc:docMk/>
          <pc:sldMk cId="0" sldId="317"/>
        </pc:sldMkLst>
        <pc:spChg chg="mod">
          <ac:chgData name="Alexander Tevzadze" userId="a8cef4de59c3fb7d" providerId="LiveId" clId="{F0A18E03-C208-4FE3-A503-B08F84F6CB74}" dt="2025-09-22T07:34:55.943" v="200" actId="20577"/>
          <ac:spMkLst>
            <pc:docMk/>
            <pc:sldMk cId="0" sldId="317"/>
            <ac:spMk id="18434" creationId="{179887B5-F35B-7574-9371-BB87CC6EC774}"/>
          </ac:spMkLst>
        </pc:spChg>
        <pc:spChg chg="mod">
          <ac:chgData name="Alexander Tevzadze" userId="a8cef4de59c3fb7d" providerId="LiveId" clId="{F0A18E03-C208-4FE3-A503-B08F84F6CB74}" dt="2025-09-22T07:00:25.813" v="21"/>
          <ac:spMkLst>
            <pc:docMk/>
            <pc:sldMk cId="0" sldId="317"/>
            <ac:spMk id="18435" creationId="{3413DC65-F620-ADDF-D7D9-646D937FE537}"/>
          </ac:spMkLst>
        </pc:spChg>
      </pc:sldChg>
      <pc:sldChg chg="modSp mod">
        <pc:chgData name="Alexander Tevzadze" userId="a8cef4de59c3fb7d" providerId="LiveId" clId="{F0A18E03-C208-4FE3-A503-B08F84F6CB74}" dt="2025-09-22T07:35:25.260" v="201" actId="404"/>
        <pc:sldMkLst>
          <pc:docMk/>
          <pc:sldMk cId="0" sldId="318"/>
        </pc:sldMkLst>
        <pc:spChg chg="mod">
          <ac:chgData name="Alexander Tevzadze" userId="a8cef4de59c3fb7d" providerId="LiveId" clId="{F0A18E03-C208-4FE3-A503-B08F84F6CB74}" dt="2025-09-22T07:35:25.260" v="201" actId="404"/>
          <ac:spMkLst>
            <pc:docMk/>
            <pc:sldMk cId="0" sldId="318"/>
            <ac:spMk id="19458" creationId="{5398C91F-FB1B-447F-D94F-E5B76209840F}"/>
          </ac:spMkLst>
        </pc:spChg>
        <pc:spChg chg="mod">
          <ac:chgData name="Alexander Tevzadze" userId="a8cef4de59c3fb7d" providerId="LiveId" clId="{F0A18E03-C208-4FE3-A503-B08F84F6CB74}" dt="2025-09-22T07:00:30.268" v="22"/>
          <ac:spMkLst>
            <pc:docMk/>
            <pc:sldMk cId="0" sldId="318"/>
            <ac:spMk id="19461" creationId="{1DEF5289-8A41-0209-8A10-AB5269968C23}"/>
          </ac:spMkLst>
        </pc:spChg>
      </pc:sldChg>
      <pc:sldChg chg="modSp mod">
        <pc:chgData name="Alexander Tevzadze" userId="a8cef4de59c3fb7d" providerId="LiveId" clId="{F0A18E03-C208-4FE3-A503-B08F84F6CB74}" dt="2025-09-22T07:38:42.788" v="272" actId="207"/>
        <pc:sldMkLst>
          <pc:docMk/>
          <pc:sldMk cId="0" sldId="319"/>
        </pc:sldMkLst>
        <pc:spChg chg="mod">
          <ac:chgData name="Alexander Tevzadze" userId="a8cef4de59c3fb7d" providerId="LiveId" clId="{F0A18E03-C208-4FE3-A503-B08F84F6CB74}" dt="2025-09-22T07:38:42.788" v="272" actId="207"/>
          <ac:spMkLst>
            <pc:docMk/>
            <pc:sldMk cId="0" sldId="319"/>
            <ac:spMk id="20482" creationId="{9B1CD01B-E782-1240-5F9B-DD5CF4237AF0}"/>
          </ac:spMkLst>
        </pc:spChg>
        <pc:spChg chg="mod">
          <ac:chgData name="Alexander Tevzadze" userId="a8cef4de59c3fb7d" providerId="LiveId" clId="{F0A18E03-C208-4FE3-A503-B08F84F6CB74}" dt="2025-09-22T07:00:34.904" v="23"/>
          <ac:spMkLst>
            <pc:docMk/>
            <pc:sldMk cId="0" sldId="319"/>
            <ac:spMk id="20484" creationId="{7370A988-D7DB-DE72-99D0-15EFCD446AD7}"/>
          </ac:spMkLst>
        </pc:spChg>
      </pc:sldChg>
      <pc:sldChg chg="modSp mod">
        <pc:chgData name="Alexander Tevzadze" userId="a8cef4de59c3fb7d" providerId="LiveId" clId="{F0A18E03-C208-4FE3-A503-B08F84F6CB74}" dt="2025-09-22T07:39:14.204" v="275" actId="6549"/>
        <pc:sldMkLst>
          <pc:docMk/>
          <pc:sldMk cId="0" sldId="320"/>
        </pc:sldMkLst>
        <pc:spChg chg="mod">
          <ac:chgData name="Alexander Tevzadze" userId="a8cef4de59c3fb7d" providerId="LiveId" clId="{F0A18E03-C208-4FE3-A503-B08F84F6CB74}" dt="2025-09-22T07:39:14.204" v="275" actId="6549"/>
          <ac:spMkLst>
            <pc:docMk/>
            <pc:sldMk cId="0" sldId="320"/>
            <ac:spMk id="21506" creationId="{CFA316A0-54F4-CF94-1F1A-979BA51ECB4E}"/>
          </ac:spMkLst>
        </pc:spChg>
        <pc:spChg chg="mod">
          <ac:chgData name="Alexander Tevzadze" userId="a8cef4de59c3fb7d" providerId="LiveId" clId="{F0A18E03-C208-4FE3-A503-B08F84F6CB74}" dt="2025-09-22T07:00:38.490" v="24"/>
          <ac:spMkLst>
            <pc:docMk/>
            <pc:sldMk cId="0" sldId="320"/>
            <ac:spMk id="21507" creationId="{BB22009F-E7C0-5A7B-FE34-7C0B4C2071FE}"/>
          </ac:spMkLst>
        </pc:spChg>
      </pc:sldChg>
      <pc:sldChg chg="addSp delSp modSp mod">
        <pc:chgData name="Alexander Tevzadze" userId="a8cef4de59c3fb7d" providerId="LiveId" clId="{F0A18E03-C208-4FE3-A503-B08F84F6CB74}" dt="2025-09-22T07:39:50.927" v="288" actId="20577"/>
        <pc:sldMkLst>
          <pc:docMk/>
          <pc:sldMk cId="0" sldId="321"/>
        </pc:sldMkLst>
        <pc:spChg chg="mod">
          <ac:chgData name="Alexander Tevzadze" userId="a8cef4de59c3fb7d" providerId="LiveId" clId="{F0A18E03-C208-4FE3-A503-B08F84F6CB74}" dt="2025-09-22T07:00:42.396" v="25"/>
          <ac:spMkLst>
            <pc:docMk/>
            <pc:sldMk cId="0" sldId="321"/>
            <ac:spMk id="22537" creationId="{5B41A83F-C8CE-2F7D-8C96-3AA2EAA75CD2}"/>
          </ac:spMkLst>
        </pc:spChg>
        <pc:spChg chg="mod">
          <ac:chgData name="Alexander Tevzadze" userId="a8cef4de59c3fb7d" providerId="LiveId" clId="{F0A18E03-C208-4FE3-A503-B08F84F6CB74}" dt="2025-09-22T07:39:50.927" v="288" actId="20577"/>
          <ac:spMkLst>
            <pc:docMk/>
            <pc:sldMk cId="0" sldId="321"/>
            <ac:spMk id="57347" creationId="{4D045369-12B4-380B-797E-10B088A148CD}"/>
          </ac:spMkLst>
        </pc:spChg>
        <pc:picChg chg="add mod">
          <ac:chgData name="Alexander Tevzadze" userId="a8cef4de59c3fb7d" providerId="LiveId" clId="{F0A18E03-C208-4FE3-A503-B08F84F6CB74}" dt="2025-09-22T07:39:45.604" v="282" actId="1076"/>
          <ac:picMkLst>
            <pc:docMk/>
            <pc:sldMk cId="0" sldId="321"/>
            <ac:picMk id="2" creationId="{F1A91735-06B0-971A-EAFD-806EF72E8B2E}"/>
          </ac:picMkLst>
        </pc:picChg>
        <pc:picChg chg="del">
          <ac:chgData name="Alexander Tevzadze" userId="a8cef4de59c3fb7d" providerId="LiveId" clId="{F0A18E03-C208-4FE3-A503-B08F84F6CB74}" dt="2025-09-22T07:39:37.159" v="278" actId="478"/>
          <ac:picMkLst>
            <pc:docMk/>
            <pc:sldMk cId="0" sldId="321"/>
            <ac:picMk id="22531" creationId="{516CE546-2579-7254-D9A6-D14F3C07B5A4}"/>
          </ac:picMkLst>
        </pc:picChg>
        <pc:picChg chg="mod">
          <ac:chgData name="Alexander Tevzadze" userId="a8cef4de59c3fb7d" providerId="LiveId" clId="{F0A18E03-C208-4FE3-A503-B08F84F6CB74}" dt="2025-09-22T07:39:33.047" v="277" actId="1076"/>
          <ac:picMkLst>
            <pc:docMk/>
            <pc:sldMk cId="0" sldId="321"/>
            <ac:picMk id="22536" creationId="{A2C097FE-1161-A6B4-E144-1EBE3AEAC89F}"/>
          </ac:picMkLst>
        </pc:picChg>
      </pc:sldChg>
      <pc:sldChg chg="modSp">
        <pc:chgData name="Alexander Tevzadze" userId="a8cef4de59c3fb7d" providerId="LiveId" clId="{F0A18E03-C208-4FE3-A503-B08F84F6CB74}" dt="2025-09-22T07:00:51.172" v="27"/>
        <pc:sldMkLst>
          <pc:docMk/>
          <pc:sldMk cId="0" sldId="322"/>
        </pc:sldMkLst>
        <pc:spChg chg="mod">
          <ac:chgData name="Alexander Tevzadze" userId="a8cef4de59c3fb7d" providerId="LiveId" clId="{F0A18E03-C208-4FE3-A503-B08F84F6CB74}" dt="2025-09-22T07:00:51.172" v="27"/>
          <ac:spMkLst>
            <pc:docMk/>
            <pc:sldMk cId="0" sldId="322"/>
            <ac:spMk id="23616" creationId="{92FB9A61-247B-A45C-2DD3-C1A57ECF2733}"/>
          </ac:spMkLst>
        </pc:spChg>
      </pc:sldChg>
      <pc:sldChg chg="modSp">
        <pc:chgData name="Alexander Tevzadze" userId="a8cef4de59c3fb7d" providerId="LiveId" clId="{F0A18E03-C208-4FE3-A503-B08F84F6CB74}" dt="2025-09-22T07:00:55.444" v="28"/>
        <pc:sldMkLst>
          <pc:docMk/>
          <pc:sldMk cId="0" sldId="323"/>
        </pc:sldMkLst>
        <pc:spChg chg="mod">
          <ac:chgData name="Alexander Tevzadze" userId="a8cef4de59c3fb7d" providerId="LiveId" clId="{F0A18E03-C208-4FE3-A503-B08F84F6CB74}" dt="2025-09-22T07:00:55.444" v="28"/>
          <ac:spMkLst>
            <pc:docMk/>
            <pc:sldMk cId="0" sldId="323"/>
            <ac:spMk id="24582" creationId="{5126B1CD-81B2-99E5-1DD1-E606712E83EE}"/>
          </ac:spMkLst>
        </pc:spChg>
      </pc:sldChg>
      <pc:sldChg chg="modSp">
        <pc:chgData name="Alexander Tevzadze" userId="a8cef4de59c3fb7d" providerId="LiveId" clId="{F0A18E03-C208-4FE3-A503-B08F84F6CB74}" dt="2025-09-22T07:01:01.214" v="29"/>
        <pc:sldMkLst>
          <pc:docMk/>
          <pc:sldMk cId="0" sldId="324"/>
        </pc:sldMkLst>
        <pc:spChg chg="mod">
          <ac:chgData name="Alexander Tevzadze" userId="a8cef4de59c3fb7d" providerId="LiveId" clId="{F0A18E03-C208-4FE3-A503-B08F84F6CB74}" dt="2025-09-22T07:01:01.214" v="29"/>
          <ac:spMkLst>
            <pc:docMk/>
            <pc:sldMk cId="0" sldId="324"/>
            <ac:spMk id="25606" creationId="{6BEEEFC3-BD86-DC87-431B-E7C4F8D2E7C2}"/>
          </ac:spMkLst>
        </pc:spChg>
      </pc:sldChg>
      <pc:sldChg chg="modSp">
        <pc:chgData name="Alexander Tevzadze" userId="a8cef4de59c3fb7d" providerId="LiveId" clId="{F0A18E03-C208-4FE3-A503-B08F84F6CB74}" dt="2025-09-22T07:01:04.983" v="30"/>
        <pc:sldMkLst>
          <pc:docMk/>
          <pc:sldMk cId="0" sldId="325"/>
        </pc:sldMkLst>
        <pc:spChg chg="mod">
          <ac:chgData name="Alexander Tevzadze" userId="a8cef4de59c3fb7d" providerId="LiveId" clId="{F0A18E03-C208-4FE3-A503-B08F84F6CB74}" dt="2025-09-22T07:01:04.983" v="30"/>
          <ac:spMkLst>
            <pc:docMk/>
            <pc:sldMk cId="0" sldId="325"/>
            <ac:spMk id="26627" creationId="{B6F5C7A3-6BE3-D313-7695-6D4CE4F46667}"/>
          </ac:spMkLst>
        </pc:spChg>
      </pc:sldChg>
      <pc:sldChg chg="modSp">
        <pc:chgData name="Alexander Tevzadze" userId="a8cef4de59c3fb7d" providerId="LiveId" clId="{F0A18E03-C208-4FE3-A503-B08F84F6CB74}" dt="2025-09-22T07:01:09.698" v="31"/>
        <pc:sldMkLst>
          <pc:docMk/>
          <pc:sldMk cId="0" sldId="326"/>
        </pc:sldMkLst>
        <pc:spChg chg="mod">
          <ac:chgData name="Alexander Tevzadze" userId="a8cef4de59c3fb7d" providerId="LiveId" clId="{F0A18E03-C208-4FE3-A503-B08F84F6CB74}" dt="2025-09-22T07:01:09.698" v="31"/>
          <ac:spMkLst>
            <pc:docMk/>
            <pc:sldMk cId="0" sldId="326"/>
            <ac:spMk id="27655" creationId="{4CA3E981-2CEA-D81A-05A3-9BD124B84BC4}"/>
          </ac:spMkLst>
        </pc:spChg>
      </pc:sldChg>
      <pc:sldChg chg="modSp">
        <pc:chgData name="Alexander Tevzadze" userId="a8cef4de59c3fb7d" providerId="LiveId" clId="{F0A18E03-C208-4FE3-A503-B08F84F6CB74}" dt="2025-09-22T07:01:13.446" v="32"/>
        <pc:sldMkLst>
          <pc:docMk/>
          <pc:sldMk cId="0" sldId="327"/>
        </pc:sldMkLst>
        <pc:spChg chg="mod">
          <ac:chgData name="Alexander Tevzadze" userId="a8cef4de59c3fb7d" providerId="LiveId" clId="{F0A18E03-C208-4FE3-A503-B08F84F6CB74}" dt="2025-09-22T07:01:13.446" v="32"/>
          <ac:spMkLst>
            <pc:docMk/>
            <pc:sldMk cId="0" sldId="327"/>
            <ac:spMk id="28678" creationId="{36A78B83-42E3-E361-D045-885123D1F76E}"/>
          </ac:spMkLst>
        </pc:spChg>
      </pc:sldChg>
      <pc:sldChg chg="modSp">
        <pc:chgData name="Alexander Tevzadze" userId="a8cef4de59c3fb7d" providerId="LiveId" clId="{F0A18E03-C208-4FE3-A503-B08F84F6CB74}" dt="2025-09-22T07:01:17.376" v="33"/>
        <pc:sldMkLst>
          <pc:docMk/>
          <pc:sldMk cId="0" sldId="328"/>
        </pc:sldMkLst>
        <pc:spChg chg="mod">
          <ac:chgData name="Alexander Tevzadze" userId="a8cef4de59c3fb7d" providerId="LiveId" clId="{F0A18E03-C208-4FE3-A503-B08F84F6CB74}" dt="2025-09-22T07:01:17.376" v="33"/>
          <ac:spMkLst>
            <pc:docMk/>
            <pc:sldMk cId="0" sldId="328"/>
            <ac:spMk id="29704" creationId="{31BAA0C1-D42D-6427-3070-F00B41B78CEE}"/>
          </ac:spMkLst>
        </pc:spChg>
      </pc:sldChg>
      <pc:sldChg chg="modSp">
        <pc:chgData name="Alexander Tevzadze" userId="a8cef4de59c3fb7d" providerId="LiveId" clId="{F0A18E03-C208-4FE3-A503-B08F84F6CB74}" dt="2025-09-22T07:01:22.904" v="34"/>
        <pc:sldMkLst>
          <pc:docMk/>
          <pc:sldMk cId="0" sldId="329"/>
        </pc:sldMkLst>
        <pc:spChg chg="mod">
          <ac:chgData name="Alexander Tevzadze" userId="a8cef4de59c3fb7d" providerId="LiveId" clId="{F0A18E03-C208-4FE3-A503-B08F84F6CB74}" dt="2025-09-22T07:01:22.904" v="34"/>
          <ac:spMkLst>
            <pc:docMk/>
            <pc:sldMk cId="0" sldId="329"/>
            <ac:spMk id="30723" creationId="{4C566949-1913-F35A-AE2D-8DBF12CF7585}"/>
          </ac:spMkLst>
        </pc:spChg>
      </pc:sldChg>
      <pc:sldChg chg="modSp">
        <pc:chgData name="Alexander Tevzadze" userId="a8cef4de59c3fb7d" providerId="LiveId" clId="{F0A18E03-C208-4FE3-A503-B08F84F6CB74}" dt="2025-09-22T07:01:25.895" v="35"/>
        <pc:sldMkLst>
          <pc:docMk/>
          <pc:sldMk cId="0" sldId="330"/>
        </pc:sldMkLst>
        <pc:spChg chg="mod">
          <ac:chgData name="Alexander Tevzadze" userId="a8cef4de59c3fb7d" providerId="LiveId" clId="{F0A18E03-C208-4FE3-A503-B08F84F6CB74}" dt="2025-09-22T07:01:25.895" v="35"/>
          <ac:spMkLst>
            <pc:docMk/>
            <pc:sldMk cId="0" sldId="330"/>
            <ac:spMk id="31747" creationId="{27DEBD36-EEB5-3359-68E8-C97CDF3EE42C}"/>
          </ac:spMkLst>
        </pc:spChg>
      </pc:sldChg>
      <pc:sldChg chg="modSp">
        <pc:chgData name="Alexander Tevzadze" userId="a8cef4de59c3fb7d" providerId="LiveId" clId="{F0A18E03-C208-4FE3-A503-B08F84F6CB74}" dt="2025-09-22T07:01:29.780" v="36"/>
        <pc:sldMkLst>
          <pc:docMk/>
          <pc:sldMk cId="0" sldId="331"/>
        </pc:sldMkLst>
        <pc:spChg chg="mod">
          <ac:chgData name="Alexander Tevzadze" userId="a8cef4de59c3fb7d" providerId="LiveId" clId="{F0A18E03-C208-4FE3-A503-B08F84F6CB74}" dt="2025-09-22T07:01:29.780" v="36"/>
          <ac:spMkLst>
            <pc:docMk/>
            <pc:sldMk cId="0" sldId="331"/>
            <ac:spMk id="32772" creationId="{CBAC2E6E-EDF0-F7C0-B9BD-F2B82BB6E371}"/>
          </ac:spMkLst>
        </pc:spChg>
      </pc:sldChg>
      <pc:sldChg chg="modSp">
        <pc:chgData name="Alexander Tevzadze" userId="a8cef4de59c3fb7d" providerId="LiveId" clId="{F0A18E03-C208-4FE3-A503-B08F84F6CB74}" dt="2025-09-22T07:01:34.848" v="37"/>
        <pc:sldMkLst>
          <pc:docMk/>
          <pc:sldMk cId="0" sldId="332"/>
        </pc:sldMkLst>
        <pc:spChg chg="mod">
          <ac:chgData name="Alexander Tevzadze" userId="a8cef4de59c3fb7d" providerId="LiveId" clId="{F0A18E03-C208-4FE3-A503-B08F84F6CB74}" dt="2025-09-22T07:01:34.848" v="37"/>
          <ac:spMkLst>
            <pc:docMk/>
            <pc:sldMk cId="0" sldId="332"/>
            <ac:spMk id="33796" creationId="{41651563-703D-AB2B-3DFB-68F4AE6461DF}"/>
          </ac:spMkLst>
        </pc:spChg>
      </pc:sldChg>
      <pc:sldChg chg="modSp">
        <pc:chgData name="Alexander Tevzadze" userId="a8cef4de59c3fb7d" providerId="LiveId" clId="{F0A18E03-C208-4FE3-A503-B08F84F6CB74}" dt="2025-09-22T07:01:39.242" v="38"/>
        <pc:sldMkLst>
          <pc:docMk/>
          <pc:sldMk cId="0" sldId="333"/>
        </pc:sldMkLst>
        <pc:spChg chg="mod">
          <ac:chgData name="Alexander Tevzadze" userId="a8cef4de59c3fb7d" providerId="LiveId" clId="{F0A18E03-C208-4FE3-A503-B08F84F6CB74}" dt="2025-09-22T07:01:39.242" v="38"/>
          <ac:spMkLst>
            <pc:docMk/>
            <pc:sldMk cId="0" sldId="333"/>
            <ac:spMk id="34821" creationId="{AAF6C7E3-0419-9613-6DE9-FDE45E350400}"/>
          </ac:spMkLst>
        </pc:spChg>
      </pc:sldChg>
      <pc:sldChg chg="modSp">
        <pc:chgData name="Alexander Tevzadze" userId="a8cef4de59c3fb7d" providerId="LiveId" clId="{F0A18E03-C208-4FE3-A503-B08F84F6CB74}" dt="2025-09-22T07:01:43.492" v="39"/>
        <pc:sldMkLst>
          <pc:docMk/>
          <pc:sldMk cId="0" sldId="334"/>
        </pc:sldMkLst>
        <pc:spChg chg="mod">
          <ac:chgData name="Alexander Tevzadze" userId="a8cef4de59c3fb7d" providerId="LiveId" clId="{F0A18E03-C208-4FE3-A503-B08F84F6CB74}" dt="2025-09-22T07:01:43.492" v="39"/>
          <ac:spMkLst>
            <pc:docMk/>
            <pc:sldMk cId="0" sldId="334"/>
            <ac:spMk id="35844" creationId="{B76D713B-1CB3-FC03-3A64-60167D381399}"/>
          </ac:spMkLst>
        </pc:spChg>
      </pc:sldChg>
      <pc:sldChg chg="modSp">
        <pc:chgData name="Alexander Tevzadze" userId="a8cef4de59c3fb7d" providerId="LiveId" clId="{F0A18E03-C208-4FE3-A503-B08F84F6CB74}" dt="2025-09-22T07:01:47.493" v="40"/>
        <pc:sldMkLst>
          <pc:docMk/>
          <pc:sldMk cId="0" sldId="335"/>
        </pc:sldMkLst>
        <pc:spChg chg="mod">
          <ac:chgData name="Alexander Tevzadze" userId="a8cef4de59c3fb7d" providerId="LiveId" clId="{F0A18E03-C208-4FE3-A503-B08F84F6CB74}" dt="2025-09-22T07:01:47.493" v="40"/>
          <ac:spMkLst>
            <pc:docMk/>
            <pc:sldMk cId="0" sldId="335"/>
            <ac:spMk id="36879" creationId="{44011B6C-7146-5057-1CBC-850D8A97EAEB}"/>
          </ac:spMkLst>
        </pc:spChg>
      </pc:sldChg>
      <pc:sldChg chg="modSp">
        <pc:chgData name="Alexander Tevzadze" userId="a8cef4de59c3fb7d" providerId="LiveId" clId="{F0A18E03-C208-4FE3-A503-B08F84F6CB74}" dt="2025-09-22T07:01:50.804" v="41"/>
        <pc:sldMkLst>
          <pc:docMk/>
          <pc:sldMk cId="0" sldId="336"/>
        </pc:sldMkLst>
        <pc:spChg chg="mod">
          <ac:chgData name="Alexander Tevzadze" userId="a8cef4de59c3fb7d" providerId="LiveId" clId="{F0A18E03-C208-4FE3-A503-B08F84F6CB74}" dt="2025-09-22T07:01:50.804" v="41"/>
          <ac:spMkLst>
            <pc:docMk/>
            <pc:sldMk cId="0" sldId="336"/>
            <ac:spMk id="37902" creationId="{A1D31435-8C1A-F59D-C473-B7EB66F73560}"/>
          </ac:spMkLst>
        </pc:spChg>
      </pc:sldChg>
      <pc:sldChg chg="modSp">
        <pc:chgData name="Alexander Tevzadze" userId="a8cef4de59c3fb7d" providerId="LiveId" clId="{F0A18E03-C208-4FE3-A503-B08F84F6CB74}" dt="2025-09-22T07:01:56.745" v="42"/>
        <pc:sldMkLst>
          <pc:docMk/>
          <pc:sldMk cId="0" sldId="337"/>
        </pc:sldMkLst>
        <pc:spChg chg="mod">
          <ac:chgData name="Alexander Tevzadze" userId="a8cef4de59c3fb7d" providerId="LiveId" clId="{F0A18E03-C208-4FE3-A503-B08F84F6CB74}" dt="2025-09-22T07:01:56.745" v="42"/>
          <ac:spMkLst>
            <pc:docMk/>
            <pc:sldMk cId="0" sldId="337"/>
            <ac:spMk id="38928" creationId="{B0AC794A-C3F1-D240-234C-21BECF8E63E1}"/>
          </ac:spMkLst>
        </pc:spChg>
      </pc:sldChg>
      <pc:sldChg chg="modSp">
        <pc:chgData name="Alexander Tevzadze" userId="a8cef4de59c3fb7d" providerId="LiveId" clId="{F0A18E03-C208-4FE3-A503-B08F84F6CB74}" dt="2025-09-22T07:01:59.749" v="43"/>
        <pc:sldMkLst>
          <pc:docMk/>
          <pc:sldMk cId="0" sldId="338"/>
        </pc:sldMkLst>
        <pc:spChg chg="mod">
          <ac:chgData name="Alexander Tevzadze" userId="a8cef4de59c3fb7d" providerId="LiveId" clId="{F0A18E03-C208-4FE3-A503-B08F84F6CB74}" dt="2025-09-22T07:01:59.749" v="43"/>
          <ac:spMkLst>
            <pc:docMk/>
            <pc:sldMk cId="0" sldId="338"/>
            <ac:spMk id="39940" creationId="{6F4CD5D8-BA8F-DF01-9A3B-3DF30E7A47E7}"/>
          </ac:spMkLst>
        </pc:spChg>
      </pc:sldChg>
      <pc:sldChg chg="modSp">
        <pc:chgData name="Alexander Tevzadze" userId="a8cef4de59c3fb7d" providerId="LiveId" clId="{F0A18E03-C208-4FE3-A503-B08F84F6CB74}" dt="2025-09-22T07:02:03.096" v="44"/>
        <pc:sldMkLst>
          <pc:docMk/>
          <pc:sldMk cId="0" sldId="339"/>
        </pc:sldMkLst>
        <pc:spChg chg="mod">
          <ac:chgData name="Alexander Tevzadze" userId="a8cef4de59c3fb7d" providerId="LiveId" clId="{F0A18E03-C208-4FE3-A503-B08F84F6CB74}" dt="2025-09-22T07:02:03.096" v="44"/>
          <ac:spMkLst>
            <pc:docMk/>
            <pc:sldMk cId="0" sldId="339"/>
            <ac:spMk id="40964" creationId="{CB78AA00-2A5C-8717-5C21-717886D76082}"/>
          </ac:spMkLst>
        </pc:spChg>
      </pc:sldChg>
      <pc:sldChg chg="modSp">
        <pc:chgData name="Alexander Tevzadze" userId="a8cef4de59c3fb7d" providerId="LiveId" clId="{F0A18E03-C208-4FE3-A503-B08F84F6CB74}" dt="2025-09-22T07:02:14.035" v="46"/>
        <pc:sldMkLst>
          <pc:docMk/>
          <pc:sldMk cId="0" sldId="341"/>
        </pc:sldMkLst>
        <pc:spChg chg="mod">
          <ac:chgData name="Alexander Tevzadze" userId="a8cef4de59c3fb7d" providerId="LiveId" clId="{F0A18E03-C208-4FE3-A503-B08F84F6CB74}" dt="2025-09-22T07:02:14.035" v="46"/>
          <ac:spMkLst>
            <pc:docMk/>
            <pc:sldMk cId="0" sldId="341"/>
            <ac:spMk id="43011" creationId="{70D4F9E2-AAB4-2C49-EECD-6C65A1C7B1CC}"/>
          </ac:spMkLst>
        </pc:spChg>
      </pc:sldChg>
      <pc:sldChg chg="modSp mod">
        <pc:chgData name="Alexander Tevzadze" userId="a8cef4de59c3fb7d" providerId="LiveId" clId="{F0A18E03-C208-4FE3-A503-B08F84F6CB74}" dt="2025-09-22T07:43:04.189" v="342" actId="20577"/>
        <pc:sldMkLst>
          <pc:docMk/>
          <pc:sldMk cId="0" sldId="342"/>
        </pc:sldMkLst>
        <pc:spChg chg="mod">
          <ac:chgData name="Alexander Tevzadze" userId="a8cef4de59c3fb7d" providerId="LiveId" clId="{F0A18E03-C208-4FE3-A503-B08F84F6CB74}" dt="2025-09-22T07:43:04.189" v="342" actId="20577"/>
          <ac:spMkLst>
            <pc:docMk/>
            <pc:sldMk cId="0" sldId="342"/>
            <ac:spMk id="41986" creationId="{C4D089D9-75C9-83C8-5CF3-0474573F38BD}"/>
          </ac:spMkLst>
        </pc:spChg>
        <pc:spChg chg="mod">
          <ac:chgData name="Alexander Tevzadze" userId="a8cef4de59c3fb7d" providerId="LiveId" clId="{F0A18E03-C208-4FE3-A503-B08F84F6CB74}" dt="2025-09-22T07:02:07.444" v="45"/>
          <ac:spMkLst>
            <pc:docMk/>
            <pc:sldMk cId="0" sldId="342"/>
            <ac:spMk id="41987" creationId="{9A613D7A-6FA4-ED7C-C3E1-83ABC1A2543E}"/>
          </ac:spMkLst>
        </pc:spChg>
      </pc:sldChg>
      <pc:sldChg chg="modSp mod">
        <pc:chgData name="Alexander Tevzadze" userId="a8cef4de59c3fb7d" providerId="LiveId" clId="{F0A18E03-C208-4FE3-A503-B08F84F6CB74}" dt="2025-09-22T07:02:27.644" v="54" actId="6549"/>
        <pc:sldMkLst>
          <pc:docMk/>
          <pc:sldMk cId="0" sldId="343"/>
        </pc:sldMkLst>
        <pc:spChg chg="mod">
          <ac:chgData name="Alexander Tevzadze" userId="a8cef4de59c3fb7d" providerId="LiveId" clId="{F0A18E03-C208-4FE3-A503-B08F84F6CB74}" dt="2025-09-22T07:02:21.820" v="50" actId="6549"/>
          <ac:spMkLst>
            <pc:docMk/>
            <pc:sldMk cId="0" sldId="343"/>
            <ac:spMk id="44034" creationId="{C8D0CF95-CD09-1970-2B03-D0D97658178B}"/>
          </ac:spMkLst>
        </pc:spChg>
        <pc:spChg chg="mod">
          <ac:chgData name="Alexander Tevzadze" userId="a8cef4de59c3fb7d" providerId="LiveId" clId="{F0A18E03-C208-4FE3-A503-B08F84F6CB74}" dt="2025-09-22T07:02:27.644" v="54" actId="6549"/>
          <ac:spMkLst>
            <pc:docMk/>
            <pc:sldMk cId="0" sldId="343"/>
            <ac:spMk id="44035" creationId="{832F9133-171E-1106-FC15-533E7E896B8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F01ED63E-26CD-19AC-C000-E8E7AECDBE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3721A5DE-DD2A-5FCE-2CD9-BB7075C0759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83" y="1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2033EFBE-DB6F-D929-A5E3-57C15073E52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7936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98FD7416-D71B-5838-4D25-A61DA0E9DE8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83" y="6747936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1AF8E16-49AD-4A8B-AA44-5905CE70B99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F1FF5F3-0320-4692-6A04-5362924A9DA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45CECDC-6B9F-1EC8-6973-E4C30B3E1A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797583" y="1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67F8D58-E6A3-01A4-EBAA-7EC92907700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24163" y="114300"/>
            <a:ext cx="4584700" cy="3438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EF6A417D-C4FB-4E4A-8E9C-55D7FC29B29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85988" y="3656866"/>
            <a:ext cx="9660946" cy="30155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/>
              <a:t>Click to edit Master text styles</a:t>
            </a:r>
          </a:p>
          <a:p>
            <a:pPr lvl="1"/>
            <a:r>
              <a:rPr lang="ru-RU" altLang="en-US" noProof="0"/>
              <a:t>Second level</a:t>
            </a:r>
          </a:p>
          <a:p>
            <a:pPr lvl="2"/>
            <a:r>
              <a:rPr lang="ru-RU" altLang="en-US" noProof="0"/>
              <a:t>Third level</a:t>
            </a:r>
          </a:p>
          <a:p>
            <a:pPr lvl="3"/>
            <a:r>
              <a:rPr lang="ru-RU" altLang="en-US" noProof="0"/>
              <a:t>Fourth level</a:t>
            </a:r>
          </a:p>
          <a:p>
            <a:pPr lvl="4"/>
            <a:r>
              <a:rPr lang="ru-RU" altLang="en-US" noProof="0"/>
              <a:t>Fifth level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6748F3BD-69DD-FC5D-D1EF-0B235289221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7936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858D01FA-6441-965C-EF4D-D5BF6F6653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83" y="6747936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fld id="{C04FB650-B177-4AC0-B386-20E38E76D24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DEF9511-5696-FD70-9CD6-CDBB251F3625}"/>
              </a:ext>
            </a:extLst>
          </p:cNvPr>
          <p:cNvCxnSpPr/>
          <p:nvPr userDrawn="1"/>
        </p:nvCxnSpPr>
        <p:spPr>
          <a:xfrm>
            <a:off x="152400" y="323850"/>
            <a:ext cx="8839200" cy="0"/>
          </a:xfrm>
          <a:prstGeom prst="line">
            <a:avLst/>
          </a:prstGeom>
          <a:ln w="1905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5">
            <a:extLst>
              <a:ext uri="{FF2B5EF4-FFF2-40B4-BE49-F238E27FC236}">
                <a16:creationId xmlns:a16="http://schemas.microsoft.com/office/drawing/2014/main" id="{031ABB61-7D3F-BFA2-EB94-4921542D66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152400" y="0"/>
            <a:ext cx="8991600" cy="323850"/>
          </a:xfrm>
          <a:ln w="19050"/>
        </p:spPr>
        <p:txBody>
          <a:bodyPr/>
          <a:lstStyle>
            <a:lvl1pPr algn="l">
              <a:defRPr i="0" baseline="0">
                <a:solidFill>
                  <a:srgbClr val="FFFFCC"/>
                </a:solidFill>
                <a:latin typeface="Sylfaen" panose="010A0502050306030303" pitchFamily="18" charset="0"/>
              </a:defRPr>
            </a:lvl1pPr>
          </a:lstStyle>
          <a:p>
            <a:pPr>
              <a:defRPr/>
            </a:pPr>
            <a:r>
              <a:rPr lang="ka-GE" altLang="en-US"/>
              <a:t>„ფიზიკის შესავალი (1)“ / ალ. თევზაძე / 2025     ლექცია: 1     გვერდი: </a:t>
            </a:r>
            <a:endParaRPr lang="ru-RU" altLang="en-US">
              <a:latin typeface="Arial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C209A61-025D-61D5-CB71-EB0E84793F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2000" y="0"/>
            <a:ext cx="762000" cy="323850"/>
          </a:xfrm>
          <a:ln w="19050"/>
        </p:spPr>
        <p:txBody>
          <a:bodyPr/>
          <a:lstStyle>
            <a:lvl1pPr algn="l">
              <a:defRPr>
                <a:solidFill>
                  <a:srgbClr val="FFFFCC"/>
                </a:solidFill>
              </a:defRPr>
            </a:lvl1pPr>
          </a:lstStyle>
          <a:p>
            <a:fld id="{B1518831-4276-4054-A2BE-A2F0D361F70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8602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6F9305-D579-CAFE-9162-C732F3D682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337D1-D7BC-7596-B9B9-8E605EDEAA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 altLang="en-US"/>
              <a:t>„ფიზიკის შესავალი (1)“ / ალ. თევზაძე / 2025     ლექცია: 1     გვერდი: </a:t>
            </a:r>
            <a:endParaRPr lang="ru-RU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4BC7F3-8771-E273-C872-BD8725E630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ED25A-25B9-425E-9529-2B71FEC9E3A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0813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87491B-8868-82F1-5D8D-054B249635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D00D3A-AADF-9593-1ED9-09B232A2C9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 altLang="en-US"/>
              <a:t>„ფიზიკის შესავალი (1)“ / ალ. თევზაძე / 2025     ლექცია: 1     გვერდი: </a:t>
            </a: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2E1DFA-5CCC-E140-215A-D5419E8483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0CE57E-ECFA-49A3-B34D-06986A9DFC9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5479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CF56CCE-95F8-48CB-EC70-46D5547525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AD43E4D-91F7-00D7-2117-73BFE173B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61D1BE3-F8F9-A1E2-F8A1-94B9FD6FAF4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8ED73F0-1082-4C66-D54F-A57F954597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ka-GE" altLang="en-US"/>
              <a:t>„ფიზიკის შესავალი (1)“ / ალ. თევზაძე / 2025     ლექცია: 1     გვერდი: </a:t>
            </a:r>
            <a:endParaRPr lang="ru-RU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F9B52B6-55DE-FAA1-6571-97D4EADE70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E49D7D5-F3F0-4D61-97C3-956966253DA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6" r:id="rId2"/>
    <p:sldLayoutId id="2147483767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d.docs.live.net/a8cef4de59c3fb7d/TSU/Phys2025/1_Universe_Scales.wmv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5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6.emf"/><Relationship Id="rId7" Type="http://schemas.openxmlformats.org/officeDocument/2006/relationships/image" Target="../media/image28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30.emf"/><Relationship Id="rId5" Type="http://schemas.openxmlformats.org/officeDocument/2006/relationships/image" Target="../media/image27.e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C642BC4D-5784-E776-4B8B-EB11F715793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57912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ka-GE" altLang="en-US" sz="2800" dirty="0"/>
          </a:p>
          <a:p>
            <a:pPr algn="ctr" eaLnBrk="1" hangingPunct="1">
              <a:buFontTx/>
              <a:buNone/>
            </a:pPr>
            <a:endParaRPr lang="ka-GE" altLang="en-US" sz="2800" dirty="0"/>
          </a:p>
          <a:p>
            <a:pPr algn="ctr" eaLnBrk="1" hangingPunct="1">
              <a:buFontTx/>
              <a:buNone/>
            </a:pPr>
            <a:r>
              <a:rPr lang="ka-GE" altLang="en-US" sz="4000" b="1" dirty="0">
                <a:solidFill>
                  <a:srgbClr val="0000FF"/>
                </a:solidFill>
              </a:rPr>
              <a:t>		</a:t>
            </a:r>
          </a:p>
          <a:p>
            <a:pPr algn="ctr" eaLnBrk="1" hangingPunct="1">
              <a:buFontTx/>
              <a:buNone/>
            </a:pPr>
            <a:endParaRPr lang="en-US" altLang="en-US" sz="1000" b="1" dirty="0">
              <a:solidFill>
                <a:srgbClr val="FFFF00"/>
              </a:solidFill>
            </a:endParaRPr>
          </a:p>
          <a:p>
            <a:pPr algn="ctr" eaLnBrk="1" hangingPunct="1">
              <a:buFontTx/>
              <a:buNone/>
            </a:pPr>
            <a:r>
              <a:rPr lang="ka-GE" altLang="en-US" sz="4000" b="1" dirty="0">
                <a:solidFill>
                  <a:srgbClr val="FFFF00"/>
                </a:solidFill>
              </a:rPr>
              <a:t>ფიზიკის შესავალი</a:t>
            </a:r>
            <a:r>
              <a:rPr lang="en-US" altLang="en-US" sz="4000" b="1" dirty="0">
                <a:solidFill>
                  <a:srgbClr val="FFFF00"/>
                </a:solidFill>
              </a:rPr>
              <a:t>  </a:t>
            </a:r>
            <a:r>
              <a:rPr lang="ka-GE" altLang="en-US" sz="4000" b="1" dirty="0">
                <a:solidFill>
                  <a:srgbClr val="FFFF00"/>
                </a:solidFill>
              </a:rPr>
              <a:t>(1)</a:t>
            </a:r>
          </a:p>
          <a:p>
            <a:pPr algn="ctr"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ka-GE" altLang="en-US" sz="4000" b="1" dirty="0">
                <a:solidFill>
                  <a:srgbClr val="66FF99"/>
                </a:solidFill>
              </a:rPr>
              <a:t>ლექცია 1 </a:t>
            </a:r>
          </a:p>
          <a:p>
            <a:pPr algn="ctr"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</a:rPr>
              <a:t>ერთეულთა სისტემა, სივრცე და დრო, </a:t>
            </a: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</a:rPr>
              <a:t>მოძრაობა, გადაადგილება, სიჩქარე, აჩქარება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7AFA03-10A0-8E7B-4C56-234CD81B9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713" y="31423"/>
            <a:ext cx="2340573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00E90-763D-7686-81E3-F965BFFE2F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altLang="en-US"/>
              <a:t>„ფიზიკის შესავალი (1)“ / ალ. თევზაძე / 2025     ლექცია: 1     გვერდი: </a:t>
            </a:r>
            <a:endParaRPr lang="ru-RU" altLang="en-US">
              <a:latin typeface="Arial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C0E7A-5FC5-0F3B-3B1D-264303B1BF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518831-4276-4054-A2BE-A2F0D361F703}" type="slidenum">
              <a:rPr lang="ru-RU" altLang="en-US" smtClean="0"/>
              <a:pPr/>
              <a:t>1</a:t>
            </a:fld>
            <a:endParaRPr lang="ru-RU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D1E3FB5C-EDBC-D7B2-BB35-D407A6B42C5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ფიზიკური იდეალიზაცია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ფიზიკური მოდელი: იდეალიზაცია;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	იდეალიზირებული მოდელი: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				ამოცანის გამარტივება და ამოხსნა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			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							  სიჩქარე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180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		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						  </a:t>
            </a:r>
            <a:r>
              <a:rPr lang="ka-GE" altLang="en-US" sz="2800">
                <a:solidFill>
                  <a:srgbClr val="FFFF00"/>
                </a:solidFill>
                <a:latin typeface="Sylfaen" panose="010A0502050306030303" pitchFamily="18" charset="0"/>
              </a:rPr>
              <a:t>მუდმივი სიმძიმის ძალა</a:t>
            </a:r>
            <a:endParaRPr lang="ru-RU" altLang="en-US" sz="2800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pic>
        <p:nvPicPr>
          <p:cNvPr id="14339" name="Picture 4" descr="soccer">
            <a:extLst>
              <a:ext uri="{FF2B5EF4-FFF2-40B4-BE49-F238E27FC236}">
                <a16:creationId xmlns:a16="http://schemas.microsoft.com/office/drawing/2014/main" id="{2E47AED3-EAB6-95C7-1A51-DAED4C54C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32004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Oval 5">
            <a:extLst>
              <a:ext uri="{FF2B5EF4-FFF2-40B4-BE49-F238E27FC236}">
                <a16:creationId xmlns:a16="http://schemas.microsoft.com/office/drawing/2014/main" id="{1F3D9019-8639-3FB0-F817-03F50B9CD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724400"/>
            <a:ext cx="685800" cy="6858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1" name="Oval 7">
            <a:extLst>
              <a:ext uri="{FF2B5EF4-FFF2-40B4-BE49-F238E27FC236}">
                <a16:creationId xmlns:a16="http://schemas.microsoft.com/office/drawing/2014/main" id="{D8D816B7-6F27-7CC1-4078-62E4932AE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800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2" name="Line 8">
            <a:extLst>
              <a:ext uri="{FF2B5EF4-FFF2-40B4-BE49-F238E27FC236}">
                <a16:creationId xmlns:a16="http://schemas.microsoft.com/office/drawing/2014/main" id="{FF390293-66BE-56AD-97AB-A935F59769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5410200"/>
            <a:ext cx="0" cy="9144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3" name="Line 9">
            <a:extLst>
              <a:ext uri="{FF2B5EF4-FFF2-40B4-BE49-F238E27FC236}">
                <a16:creationId xmlns:a16="http://schemas.microsoft.com/office/drawing/2014/main" id="{B82F2D33-3C49-8064-B605-4CEDB18039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9200" y="5334000"/>
            <a:ext cx="533400" cy="609600"/>
          </a:xfrm>
          <a:prstGeom prst="line">
            <a:avLst/>
          </a:prstGeom>
          <a:noFill/>
          <a:ln w="25400" cap="rnd">
            <a:solidFill>
              <a:srgbClr val="FFFF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4" name="Line 12">
            <a:extLst>
              <a:ext uri="{FF2B5EF4-FFF2-40B4-BE49-F238E27FC236}">
                <a16:creationId xmlns:a16="http://schemas.microsoft.com/office/drawing/2014/main" id="{378636EA-EAA0-77CF-0DAF-5DF5C78F85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4495800"/>
            <a:ext cx="533400" cy="685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5" name="Line 13">
            <a:extLst>
              <a:ext uri="{FF2B5EF4-FFF2-40B4-BE49-F238E27FC236}">
                <a16:creationId xmlns:a16="http://schemas.microsoft.com/office/drawing/2014/main" id="{3E404767-1CCE-BE2E-2294-985DE800BC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4953000"/>
            <a:ext cx="457200" cy="609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6" name="Line 14">
            <a:extLst>
              <a:ext uri="{FF2B5EF4-FFF2-40B4-BE49-F238E27FC236}">
                <a16:creationId xmlns:a16="http://schemas.microsoft.com/office/drawing/2014/main" id="{1CA50753-D39B-233E-8403-A5DDA3646F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4191000"/>
            <a:ext cx="381000" cy="838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7" name="Line 15">
            <a:extLst>
              <a:ext uri="{FF2B5EF4-FFF2-40B4-BE49-F238E27FC236}">
                <a16:creationId xmlns:a16="http://schemas.microsoft.com/office/drawing/2014/main" id="{22E78D06-5F9E-BAB4-5A35-EEA2F64746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3962400"/>
            <a:ext cx="381000" cy="838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8" name="Line 16">
            <a:extLst>
              <a:ext uri="{FF2B5EF4-FFF2-40B4-BE49-F238E27FC236}">
                <a16:creationId xmlns:a16="http://schemas.microsoft.com/office/drawing/2014/main" id="{B76DAD8F-7CC4-91EC-7AE7-AE42AB998F8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4953000"/>
            <a:ext cx="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9" name="Footer Placeholder 3">
            <a:extLst>
              <a:ext uri="{FF2B5EF4-FFF2-40B4-BE49-F238E27FC236}">
                <a16:creationId xmlns:a16="http://schemas.microsoft.com/office/drawing/2014/main" id="{0A3919EA-8C63-0AC6-3E79-E13A1FDBC4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1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4350" name="Slide Number Placeholder 4">
            <a:extLst>
              <a:ext uri="{FF2B5EF4-FFF2-40B4-BE49-F238E27FC236}">
                <a16:creationId xmlns:a16="http://schemas.microsoft.com/office/drawing/2014/main" id="{473A9474-719F-3212-33D3-312FAEA474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7E9575-E268-4418-AFC0-C0652D4A0126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563AA3BA-9A27-BC91-073E-A7DD0F7A101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ფიზიკური სიდიდეები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ექსპერიმენტი მოითხოვს გაზომვას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ექსპერიმენტში იზომება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ფიზიკური სიდიდეები</a:t>
            </a:r>
            <a:endParaRPr lang="ka-GE" altLang="en-US" sz="280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 	მაგალითად ექსპერიმენტში </a:t>
            </a:r>
          </a:p>
          <a:p>
            <a:pPr eaLnBrk="1" hangingPunct="1">
              <a:buFontTx/>
              <a:buNone/>
            </a:pP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	შეიძლება გავზომოთ ადამიანის</a:t>
            </a:r>
          </a:p>
          <a:p>
            <a:pPr eaLnBrk="1" hangingPunct="1">
              <a:buFontTx/>
              <a:buNone/>
            </a:pP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	ორი ფიზიკური სიდიდე:</a:t>
            </a:r>
          </a:p>
          <a:p>
            <a:pPr eaLnBrk="1" hangingPunct="1">
              <a:buFontTx/>
              <a:buNone/>
            </a:pPr>
            <a:endParaRPr lang="ka-GE" altLang="en-US" sz="280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u="sng">
                <a:solidFill>
                  <a:schemeClr val="bg1"/>
                </a:solidFill>
                <a:latin typeface="Sylfaen" panose="010A0502050306030303" pitchFamily="18" charset="0"/>
              </a:rPr>
              <a:t>მასა</a:t>
            </a: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 და </a:t>
            </a:r>
            <a:r>
              <a:rPr lang="ka-GE" altLang="en-US" sz="2800" b="1" u="sng">
                <a:solidFill>
                  <a:schemeClr val="bg1"/>
                </a:solidFill>
                <a:latin typeface="Sylfaen" panose="010A0502050306030303" pitchFamily="18" charset="0"/>
              </a:rPr>
              <a:t>სიმაღლე</a:t>
            </a:r>
            <a:endParaRPr lang="ru-RU" altLang="en-US" sz="2800" b="1" u="sng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15363" name="Picture 4" descr="bmi-body-mass-index">
            <a:extLst>
              <a:ext uri="{FF2B5EF4-FFF2-40B4-BE49-F238E27FC236}">
                <a16:creationId xmlns:a16="http://schemas.microsoft.com/office/drawing/2014/main" id="{7A47D3FF-E5B3-F636-F989-B7BF44F79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927" y="3962400"/>
            <a:ext cx="166407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Footer Placeholder 3">
            <a:extLst>
              <a:ext uri="{FF2B5EF4-FFF2-40B4-BE49-F238E27FC236}">
                <a16:creationId xmlns:a16="http://schemas.microsoft.com/office/drawing/2014/main" id="{74D5E660-1450-68B8-3BE1-C37D1F70AC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1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5365" name="Slide Number Placeholder 4">
            <a:extLst>
              <a:ext uri="{FF2B5EF4-FFF2-40B4-BE49-F238E27FC236}">
                <a16:creationId xmlns:a16="http://schemas.microsoft.com/office/drawing/2014/main" id="{28C32750-0BDD-E549-0E1B-58EBFB6D4C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ED6E7C-AA18-43AA-B970-50B7357A3712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2ED17BD2-7BD1-535E-F486-2DB2C1D73A1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ფიზიკური ერთეულები</a:t>
            </a: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თუკი მანქანის სიგრძეა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4.65 მეტრი, მაშინ მის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კორპუსის გასწვრივ ჩაეტევა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4  ერთი მეტრის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სიგრძის ჯოხი და მისი 0.64 ნაწილი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გაზომვის ერთეული: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მეტრი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u="sng">
                <a:solidFill>
                  <a:srgbClr val="FF66CC"/>
                </a:solidFill>
                <a:latin typeface="Sylfaen" panose="010A0502050306030303" pitchFamily="18" charset="0"/>
              </a:rPr>
              <a:t>4.65 ერთეულის მითითების გარეშე აზრს კარგავს</a:t>
            </a:r>
            <a:endParaRPr lang="ru-RU" altLang="en-US" sz="2800" b="1" u="sng">
              <a:solidFill>
                <a:srgbClr val="FF66CC"/>
              </a:solidFill>
              <a:latin typeface="Sylfaen" panose="010A0502050306030303" pitchFamily="18" charset="0"/>
            </a:endParaRPr>
          </a:p>
        </p:txBody>
      </p:sp>
      <p:pic>
        <p:nvPicPr>
          <p:cNvPr id="16387" name="Picture 4" descr="CAR_DRAW">
            <a:extLst>
              <a:ext uri="{FF2B5EF4-FFF2-40B4-BE49-F238E27FC236}">
                <a16:creationId xmlns:a16="http://schemas.microsoft.com/office/drawing/2014/main" id="{E170884F-FF41-D13E-2D99-B6C7823DA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6576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Line 5">
            <a:extLst>
              <a:ext uri="{FF2B5EF4-FFF2-40B4-BE49-F238E27FC236}">
                <a16:creationId xmlns:a16="http://schemas.microsoft.com/office/drawing/2014/main" id="{CB4D996B-4B69-91CF-64F9-8CD0DF9610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3429000"/>
            <a:ext cx="198120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9" name="Text Box 6">
            <a:extLst>
              <a:ext uri="{FF2B5EF4-FFF2-40B4-BE49-F238E27FC236}">
                <a16:creationId xmlns:a16="http://schemas.microsoft.com/office/drawing/2014/main" id="{84E98B46-641A-C534-EC57-DB022C3EB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5814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a-GE" altLang="en-US" sz="1800" b="1">
                <a:solidFill>
                  <a:schemeClr val="bg1"/>
                </a:solidFill>
              </a:rPr>
              <a:t>4.65</a:t>
            </a:r>
            <a:endParaRPr lang="ru-RU" altLang="en-US" sz="1800" b="1">
              <a:solidFill>
                <a:schemeClr val="bg1"/>
              </a:solidFill>
            </a:endParaRPr>
          </a:p>
        </p:txBody>
      </p:sp>
      <p:sp>
        <p:nvSpPr>
          <p:cNvPr id="16390" name="Footer Placeholder 3">
            <a:extLst>
              <a:ext uri="{FF2B5EF4-FFF2-40B4-BE49-F238E27FC236}">
                <a16:creationId xmlns:a16="http://schemas.microsoft.com/office/drawing/2014/main" id="{4887D938-7755-3424-517F-A9CED3571F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1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6391" name="Slide Number Placeholder 4">
            <a:extLst>
              <a:ext uri="{FF2B5EF4-FFF2-40B4-BE49-F238E27FC236}">
                <a16:creationId xmlns:a16="http://schemas.microsoft.com/office/drawing/2014/main" id="{C1861181-D6CD-FA37-E1EF-3C18433662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E34A86-6676-42C4-A80F-BBEBD0A5A0C2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D5EB17DF-1879-AE56-F910-4A107996266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ძირითადი ერთეულები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ka-GE" altLang="en-US" sz="1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სიგრძე:	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L</a:t>
            </a:r>
            <a:endParaRPr lang="ka-GE" altLang="en-US" sz="28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	მასა: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	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M</a:t>
            </a:r>
            <a:endParaRPr lang="ka-GE" altLang="en-US" sz="28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	დრო: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	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T</a:t>
            </a:r>
            <a:endParaRPr lang="ka-GE" altLang="en-US" sz="2800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1600" dirty="0">
                <a:solidFill>
                  <a:schemeClr val="bg1"/>
                </a:solidFill>
                <a:latin typeface="Sylfaen" panose="010A0502050306030303" pitchFamily="18" charset="0"/>
              </a:rPr>
              <a:t> 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კლასიკური მექანიკის ყველა სიდიდე შეიძლება გამოისახოს ამ სამ ძირითად ერთეულში</a:t>
            </a:r>
            <a:r>
              <a:rPr lang="en-US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:</a:t>
            </a:r>
            <a:endParaRPr lang="ka-GE" altLang="en-US" sz="28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სიჩქარე:	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L / T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endParaRPr lang="en-US" altLang="en-US" sz="28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ძალა:		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M L / T</a:t>
            </a:r>
            <a:r>
              <a:rPr lang="en-US" altLang="en-US" sz="2800" b="1" baseline="30000" dirty="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 baseline="30000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L M T</a:t>
            </a:r>
            <a:r>
              <a:rPr lang="en-US" altLang="en-US" sz="2800" dirty="0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შეიძლება გაიზომოს სხვადასხვა ერთეულებში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 baseline="30000" dirty="0">
                <a:solidFill>
                  <a:schemeClr val="bg1"/>
                </a:solidFill>
                <a:latin typeface="Sylfaen" panose="010A0502050306030303" pitchFamily="18" charset="0"/>
              </a:rPr>
              <a:t>	 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L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– მტკაველი, გოჯი ...</a:t>
            </a:r>
            <a:endParaRPr lang="ru-RU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7411" name="Footer Placeholder 3">
            <a:extLst>
              <a:ext uri="{FF2B5EF4-FFF2-40B4-BE49-F238E27FC236}">
                <a16:creationId xmlns:a16="http://schemas.microsoft.com/office/drawing/2014/main" id="{BF78C2AB-BD40-CEC8-927F-417932A2E3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1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7412" name="Slide Number Placeholder 4">
            <a:extLst>
              <a:ext uri="{FF2B5EF4-FFF2-40B4-BE49-F238E27FC236}">
                <a16:creationId xmlns:a16="http://schemas.microsoft.com/office/drawing/2014/main" id="{5C8D63E0-2F64-370E-1722-984E9277B4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6EF2FF-93D8-46E5-85E4-E2FF92F0A006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179887B5-F35B-7574-9371-BB87CC6EC77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ფიზიკურ ერთეულთა სისტემა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a-GE" altLang="en-US" sz="1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საერთაშორისო ერთეულთა სისტემა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: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SI</a:t>
            </a: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ძირითადი ერთეულები: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სიგრძე:		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L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	მეტრი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მასა: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	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M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	კილოგრამი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დრო: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	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T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	წამი</a:t>
            </a:r>
            <a:endParaRPr lang="ka-GE" altLang="en-US" sz="2800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i="1" dirty="0">
                <a:solidFill>
                  <a:schemeClr val="bg1"/>
                </a:solidFill>
                <a:latin typeface="Sylfaen" panose="010A0502050306030303" pitchFamily="18" charset="0"/>
              </a:rPr>
              <a:t>სხვა სისტემები: 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-  </a:t>
            </a:r>
            <a:r>
              <a:rPr lang="en-US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cgs: (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სანტიმეტრი</a:t>
            </a:r>
            <a:r>
              <a:rPr lang="en-US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,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გრამი</a:t>
            </a:r>
            <a:r>
              <a:rPr lang="en-US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,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წამი</a:t>
            </a:r>
            <a:r>
              <a:rPr lang="en-US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) Gauss;</a:t>
            </a:r>
          </a:p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-  პლანკის </a:t>
            </a:r>
            <a:r>
              <a:rPr lang="en-US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(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უნივერსალურ ერთეულთა</a:t>
            </a:r>
            <a:r>
              <a:rPr lang="en-US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სისტემა 	(</a:t>
            </a:r>
            <a:r>
              <a:rPr lang="en-US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c=G=h=1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  <a:r>
              <a:rPr lang="en-US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;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განზომილებები</a:t>
            </a:r>
          </a:p>
          <a:p>
            <a:pPr eaLnBrk="1" hangingPunct="1">
              <a:buFontTx/>
              <a:buNone/>
            </a:pPr>
            <a:endParaRPr lang="ru-RU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8435" name="Footer Placeholder 3">
            <a:extLst>
              <a:ext uri="{FF2B5EF4-FFF2-40B4-BE49-F238E27FC236}">
                <a16:creationId xmlns:a16="http://schemas.microsoft.com/office/drawing/2014/main" id="{3413DC65-F620-ADDF-D7D9-646D937FE5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1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8436" name="Slide Number Placeholder 4">
            <a:extLst>
              <a:ext uri="{FF2B5EF4-FFF2-40B4-BE49-F238E27FC236}">
                <a16:creationId xmlns:a16="http://schemas.microsoft.com/office/drawing/2014/main" id="{35D2ECB9-1838-DB9A-7C66-A5AE905458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5BBDE3-E4F2-4D1E-8A7C-7B0DB753B5D6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24261D-E7F5-46CE-E458-F50CDCD161B5}"/>
              </a:ext>
            </a:extLst>
          </p:cNvPr>
          <p:cNvCxnSpPr/>
          <p:nvPr/>
        </p:nvCxnSpPr>
        <p:spPr>
          <a:xfrm flipV="1">
            <a:off x="2185988" y="6400800"/>
            <a:ext cx="2538412" cy="381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0BBCF2-D785-98B0-BE4B-43F8DA93C731}"/>
              </a:ext>
            </a:extLst>
          </p:cNvPr>
          <p:cNvCxnSpPr/>
          <p:nvPr/>
        </p:nvCxnSpPr>
        <p:spPr>
          <a:xfrm>
            <a:off x="2185988" y="6400800"/>
            <a:ext cx="2538412" cy="381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5398C91F-FB1B-447F-D94F-E5B76209840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სიგრძე: მეტრი (მ)</a:t>
            </a:r>
            <a:endParaRPr lang="ka-GE" altLang="en-US" sz="2000" b="1" dirty="0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000" b="1" dirty="0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0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მეტრის სტანდარტიზაცია :</a:t>
            </a:r>
          </a:p>
          <a:p>
            <a:pPr eaLnBrk="1" hangingPunct="1">
              <a:buFontTx/>
              <a:buNone/>
            </a:pPr>
            <a:r>
              <a:rPr lang="ka-GE" altLang="en-US" sz="2400" b="1" dirty="0">
                <a:solidFill>
                  <a:schemeClr val="bg1"/>
                </a:solidFill>
                <a:latin typeface="Sylfaen" panose="010A0502050306030303" pitchFamily="18" charset="0"/>
              </a:rPr>
              <a:t>	- </a:t>
            </a:r>
            <a:r>
              <a:rPr lang="ka-GE" altLang="en-US" sz="2400" b="1" i="1" dirty="0">
                <a:solidFill>
                  <a:schemeClr val="bg1"/>
                </a:solidFill>
                <a:latin typeface="Sylfaen" panose="010A0502050306030303" pitchFamily="18" charset="0"/>
              </a:rPr>
              <a:t>ეკვატორსა და პოლუსს შორის </a:t>
            </a:r>
          </a:p>
          <a:p>
            <a:pPr eaLnBrk="1" hangingPunct="1">
              <a:buFontTx/>
              <a:buNone/>
            </a:pPr>
            <a:r>
              <a:rPr lang="ka-GE" altLang="en-US" sz="2400" b="1" i="1" dirty="0">
                <a:solidFill>
                  <a:schemeClr val="bg1"/>
                </a:solidFill>
                <a:latin typeface="Sylfaen" panose="010A0502050306030303" pitchFamily="18" charset="0"/>
              </a:rPr>
              <a:t>	მანძილის 10 მემილიონედი (1791)</a:t>
            </a:r>
          </a:p>
          <a:p>
            <a:pPr eaLnBrk="1" hangingPunct="1">
              <a:buFontTx/>
              <a:buNone/>
            </a:pPr>
            <a:r>
              <a:rPr lang="ka-GE" altLang="en-US" sz="2400" b="1" dirty="0">
                <a:solidFill>
                  <a:schemeClr val="bg1"/>
                </a:solidFill>
                <a:latin typeface="Sylfaen" panose="010A0502050306030303" pitchFamily="18" charset="0"/>
              </a:rPr>
              <a:t> 	</a:t>
            </a:r>
            <a:r>
              <a:rPr lang="ka-GE" altLang="en-US" sz="2400" b="1" i="1" dirty="0">
                <a:solidFill>
                  <a:schemeClr val="bg1"/>
                </a:solidFill>
                <a:latin typeface="Sylfaen" panose="010A0502050306030303" pitchFamily="18" charset="0"/>
              </a:rPr>
              <a:t>- პლატინა–ირიდიუმის ეტალონი (1889)</a:t>
            </a:r>
          </a:p>
          <a:p>
            <a:pPr eaLnBrk="1" hangingPunct="1">
              <a:buFontTx/>
              <a:buNone/>
            </a:pPr>
            <a:endParaRPr lang="ka-GE" altLang="en-US" sz="2800" i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u="sng" dirty="0">
                <a:solidFill>
                  <a:schemeClr val="bg1"/>
                </a:solidFill>
                <a:latin typeface="Sylfaen" panose="010A0502050306030303" pitchFamily="18" charset="0"/>
              </a:rPr>
              <a:t>თანამედროვე სტანდარტი (1983):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i="1" dirty="0">
                <a:solidFill>
                  <a:srgbClr val="FFFF00"/>
                </a:solidFill>
                <a:latin typeface="Sylfaen" panose="010A0502050306030303" pitchFamily="18" charset="0"/>
              </a:rPr>
              <a:t>მანძილი რომელსაც გადის სინათლე ვაკუუმში</a:t>
            </a:r>
          </a:p>
          <a:p>
            <a:pPr eaLnBrk="1" hangingPunct="1">
              <a:buFontTx/>
              <a:buNone/>
            </a:pPr>
            <a:r>
              <a:rPr lang="ka-GE" altLang="en-US" sz="2800" i="1" dirty="0">
                <a:solidFill>
                  <a:srgbClr val="FFFF00"/>
                </a:solidFill>
                <a:latin typeface="Sylfaen" panose="010A0502050306030303" pitchFamily="18" charset="0"/>
              </a:rPr>
              <a:t>	წამის </a:t>
            </a:r>
            <a:r>
              <a:rPr lang="ru-RU" altLang="en-US" sz="2800" i="1" dirty="0">
                <a:solidFill>
                  <a:srgbClr val="FFFF00"/>
                </a:solidFill>
                <a:latin typeface="Sylfaen" panose="010A0502050306030303" pitchFamily="18" charset="0"/>
              </a:rPr>
              <a:t>1/299792458</a:t>
            </a:r>
            <a:r>
              <a:rPr lang="ka-GE" altLang="en-US" sz="2800" i="1" dirty="0">
                <a:solidFill>
                  <a:srgbClr val="FFFF00"/>
                </a:solidFill>
                <a:latin typeface="Sylfaen" panose="010A0502050306030303" pitchFamily="18" charset="0"/>
              </a:rPr>
              <a:t>–ში</a:t>
            </a:r>
            <a:endParaRPr lang="ka-GE" altLang="en-US" sz="1600" i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1600" i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ფუნდამენტური მუდმივა: სინათლის სიჩქარე</a:t>
            </a:r>
            <a:endParaRPr lang="ru-RU" altLang="en-US" sz="28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19459" name="Picture 5">
            <a:extLst>
              <a:ext uri="{FF2B5EF4-FFF2-40B4-BE49-F238E27FC236}">
                <a16:creationId xmlns:a16="http://schemas.microsoft.com/office/drawing/2014/main" id="{653EA0D4-FEB2-168D-D170-493BD5B8D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382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C:\Users\User\Desktop\800px-NIST-Library-US-Prototype-meter-bar-color_HR_1.jpg">
            <a:extLst>
              <a:ext uri="{FF2B5EF4-FFF2-40B4-BE49-F238E27FC236}">
                <a16:creationId xmlns:a16="http://schemas.microsoft.com/office/drawing/2014/main" id="{A3E900B7-6DCF-5E88-8077-0E40C85C9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3124200"/>
            <a:ext cx="19700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Footer Placeholder 3">
            <a:extLst>
              <a:ext uri="{FF2B5EF4-FFF2-40B4-BE49-F238E27FC236}">
                <a16:creationId xmlns:a16="http://schemas.microsoft.com/office/drawing/2014/main" id="{1DEF5289-8A41-0209-8A10-AB5269968C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1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9462" name="Slide Number Placeholder 4">
            <a:extLst>
              <a:ext uri="{FF2B5EF4-FFF2-40B4-BE49-F238E27FC236}">
                <a16:creationId xmlns:a16="http://schemas.microsoft.com/office/drawing/2014/main" id="{30D382A9-5783-495E-2DA0-BE84F23DC4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CA28D7-CE5E-4F9A-BC63-4C34126AE47D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9B1CD01B-E782-1240-5F9B-DD5CF4237AF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მასა: კილოგრამი (კგ)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პლატინა–ირიდიუმის 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შენადნობისაგან დამზადებული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ეტალონი</a:t>
            </a:r>
            <a:endParaRPr lang="ka-GE" altLang="en-US" sz="28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000" i="1" dirty="0">
                <a:solidFill>
                  <a:schemeClr val="bg1"/>
                </a:solidFill>
                <a:latin typeface="Sylfaen" panose="010A0502050306030303" pitchFamily="18" charset="0"/>
              </a:rPr>
              <a:t>მასისა და სიგრძის ეტალონების </a:t>
            </a:r>
          </a:p>
          <a:p>
            <a:pPr eaLnBrk="1" hangingPunct="1">
              <a:buFontTx/>
              <a:buNone/>
            </a:pPr>
            <a:r>
              <a:rPr lang="ka-GE" altLang="en-US" sz="2000" i="1" dirty="0">
                <a:solidFill>
                  <a:schemeClr val="bg1"/>
                </a:solidFill>
                <a:latin typeface="Sylfaen" panose="010A0502050306030303" pitchFamily="18" charset="0"/>
              </a:rPr>
              <a:t>	საერთაშორისო ბიურო, პარიზი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2019:</a:t>
            </a:r>
          </a:p>
          <a:p>
            <a:pPr algn="ctr" eaLnBrk="1" hangingPunct="1"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Sylfaen" panose="010A0502050306030303" pitchFamily="18" charset="0"/>
              </a:rPr>
              <a:t>1 kg = h / 6.62607015 x 10</a:t>
            </a:r>
            <a:r>
              <a:rPr lang="en-US" altLang="en-US" sz="2800" baseline="30000" dirty="0">
                <a:solidFill>
                  <a:srgbClr val="FFFF00"/>
                </a:solidFill>
                <a:latin typeface="Sylfaen" panose="010A0502050306030303" pitchFamily="18" charset="0"/>
              </a:rPr>
              <a:t>-34</a:t>
            </a:r>
            <a:endParaRPr lang="ka-GE" altLang="en-US" sz="2800" baseline="30000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h - 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პლანკის მუდმივა</a:t>
            </a:r>
            <a:endParaRPr lang="ru-RU" altLang="en-US" sz="28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20483" name="Picture 4" descr="DENMAR~1">
            <a:extLst>
              <a:ext uri="{FF2B5EF4-FFF2-40B4-BE49-F238E27FC236}">
                <a16:creationId xmlns:a16="http://schemas.microsoft.com/office/drawing/2014/main" id="{17CF6E41-6799-871B-1C8E-220FEC8FB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1295400"/>
            <a:ext cx="23828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Footer Placeholder 3">
            <a:extLst>
              <a:ext uri="{FF2B5EF4-FFF2-40B4-BE49-F238E27FC236}">
                <a16:creationId xmlns:a16="http://schemas.microsoft.com/office/drawing/2014/main" id="{7370A988-D7DB-DE72-99D0-15EFCD446A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1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0485" name="Slide Number Placeholder 4">
            <a:extLst>
              <a:ext uri="{FF2B5EF4-FFF2-40B4-BE49-F238E27FC236}">
                <a16:creationId xmlns:a16="http://schemas.microsoft.com/office/drawing/2014/main" id="{18283B8F-A6B1-EA6E-0B58-C058FDD3CC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ED0F7F-356B-4C05-A7AC-F041B52D3DC3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CFA316A0-54F4-CF94-1F1A-979BA51ECB4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დრო: წამი (წ)</a:t>
            </a:r>
            <a:endParaRPr lang="ka-GE" altLang="en-US" sz="2000" b="1" dirty="0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000" b="1" dirty="0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0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i="1" dirty="0">
                <a:solidFill>
                  <a:schemeClr val="bg1"/>
                </a:solidFill>
                <a:latin typeface="Sylfaen" panose="010A0502050306030303" pitchFamily="18" charset="0"/>
              </a:rPr>
              <a:t>ისტორიული განსაზღვრება: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დღეღამე: 24 სთ, 1 საათი: 60 წუთი, 1 წთ – 60 წამი;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დღეღამე: 86400</a:t>
            </a:r>
            <a:endParaRPr lang="ka-GE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0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მექანიკური საათები: 16 საუკუნე – </a:t>
            </a:r>
            <a:r>
              <a:rPr lang="ka-GE" altLang="en-US" sz="2800" b="1" i="1" dirty="0">
                <a:solidFill>
                  <a:srgbClr val="FF66CC"/>
                </a:solidFill>
                <a:latin typeface="Sylfaen" panose="010A0502050306030303" pitchFamily="18" charset="0"/>
              </a:rPr>
              <a:t>უზუსტო</a:t>
            </a:r>
            <a:endParaRPr lang="ka-GE" altLang="en-US" sz="2000" i="1" dirty="0">
              <a:solidFill>
                <a:srgbClr val="FF66CC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0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000" dirty="0">
                <a:solidFill>
                  <a:schemeClr val="bg1"/>
                </a:solidFill>
                <a:latin typeface="Sylfaen" panose="010A0502050306030303" pitchFamily="18" charset="0"/>
              </a:rPr>
              <a:t> 	</a:t>
            </a:r>
            <a:r>
              <a:rPr lang="ka-GE" altLang="en-US" sz="2800" b="1" u="sng" dirty="0">
                <a:solidFill>
                  <a:schemeClr val="bg1"/>
                </a:solidFill>
                <a:latin typeface="Sylfaen" panose="010A0502050306030303" pitchFamily="18" charset="0"/>
              </a:rPr>
              <a:t>თანამედროვე სტანდარტი:</a:t>
            </a:r>
          </a:p>
          <a:p>
            <a:pPr eaLnBrk="1" hangingPunct="1">
              <a:buFontTx/>
              <a:buNone/>
            </a:pPr>
            <a:r>
              <a:rPr lang="ka-GE" altLang="en-US" sz="24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400" b="1" i="1" dirty="0">
                <a:solidFill>
                  <a:srgbClr val="FFFF00"/>
                </a:solidFill>
                <a:latin typeface="Sylfaen" panose="010A0502050306030303" pitchFamily="18" charset="0"/>
              </a:rPr>
              <a:t>ცეზიუმის ატომის ატომურ დონეებს შორის გადასვლის სიხშირის შებრუნებული სიდიდე</a:t>
            </a:r>
          </a:p>
          <a:p>
            <a:pPr eaLnBrk="1" hangingPunct="1">
              <a:buFontTx/>
              <a:buNone/>
            </a:pPr>
            <a:r>
              <a:rPr lang="ka-GE" altLang="en-US" sz="2400" b="1" i="1" dirty="0">
                <a:solidFill>
                  <a:srgbClr val="FFFF00"/>
                </a:solidFill>
                <a:latin typeface="Sylfaen" panose="010A0502050306030303" pitchFamily="18" charset="0"/>
              </a:rPr>
              <a:t>	გამრავლებული 9 192 631 770–ზე</a:t>
            </a:r>
          </a:p>
        </p:txBody>
      </p:sp>
      <p:sp>
        <p:nvSpPr>
          <p:cNvPr id="21507" name="Footer Placeholder 3">
            <a:extLst>
              <a:ext uri="{FF2B5EF4-FFF2-40B4-BE49-F238E27FC236}">
                <a16:creationId xmlns:a16="http://schemas.microsoft.com/office/drawing/2014/main" id="{BB22009F-E7C0-5A7B-FE34-7C0B4C2071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1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1508" name="Slide Number Placeholder 4">
            <a:extLst>
              <a:ext uri="{FF2B5EF4-FFF2-40B4-BE49-F238E27FC236}">
                <a16:creationId xmlns:a16="http://schemas.microsoft.com/office/drawing/2014/main" id="{D4CDE713-58E7-6477-3A92-9E116D62FF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463184-51D8-41FF-982E-4781BCD9DF75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>
            <a:extLst>
              <a:ext uri="{FF2B5EF4-FFF2-40B4-BE49-F238E27FC236}">
                <a16:creationId xmlns:a16="http://schemas.microsoft.com/office/drawing/2014/main" id="{4D045369-12B4-380B-797E-10B088A148C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ka-GE" sz="3000" b="1" dirty="0">
                <a:solidFill>
                  <a:srgbClr val="66FF99"/>
                </a:solidFill>
                <a:latin typeface="Sylfaen" pitchFamily="18" charset="0"/>
              </a:rPr>
              <a:t>განზომილებიანი და უგანზომილებო სიდიდეები</a:t>
            </a:r>
          </a:p>
          <a:p>
            <a:pPr algn="ctr" eaLnBrk="1" hangingPunct="1">
              <a:buFontTx/>
              <a:buNone/>
              <a:defRPr/>
            </a:pPr>
            <a:r>
              <a:rPr lang="ka-GE" sz="2800" b="1" dirty="0">
                <a:solidFill>
                  <a:srgbClr val="FFFF00"/>
                </a:solidFill>
                <a:latin typeface="Sylfaen" pitchFamily="18" charset="0"/>
              </a:rPr>
              <a:t>	</a:t>
            </a:r>
            <a:r>
              <a:rPr lang="ka-GE" sz="2800" b="1" i="1" dirty="0">
                <a:solidFill>
                  <a:schemeClr val="bg1"/>
                </a:solidFill>
                <a:latin typeface="Sylfaen" pitchFamily="18" charset="0"/>
              </a:rPr>
              <a:t>მიმატება /გამოკლებისას ოპერაციები ტარდება ერთიდაიგივე განზომილების სიდიდეებზე</a:t>
            </a:r>
          </a:p>
          <a:p>
            <a:pPr algn="ctr" eaLnBrk="1" hangingPunct="1">
              <a:buFontTx/>
              <a:buNone/>
              <a:defRPr/>
            </a:pPr>
            <a:r>
              <a:rPr lang="ka-GE" sz="2800" b="1" dirty="0">
                <a:solidFill>
                  <a:schemeClr val="bg1"/>
                </a:solidFill>
                <a:latin typeface="Sylfaen" pitchFamily="18" charset="0"/>
              </a:rPr>
              <a:t>	</a:t>
            </a:r>
            <a:r>
              <a:rPr lang="en-US" sz="2800" b="1" dirty="0">
                <a:solidFill>
                  <a:srgbClr val="FFFF00"/>
                </a:solidFill>
                <a:latin typeface="Sylfaen" pitchFamily="18" charset="0"/>
              </a:rPr>
              <a:t>L</a:t>
            </a:r>
            <a:r>
              <a:rPr lang="en-US" sz="2800" b="1" baseline="-25000" dirty="0">
                <a:solidFill>
                  <a:srgbClr val="FFFF00"/>
                </a:solidFill>
                <a:latin typeface="Sylfaen" pitchFamily="18" charset="0"/>
              </a:rPr>
              <a:t>1</a:t>
            </a:r>
            <a:r>
              <a:rPr lang="en-US" sz="2800" b="1" dirty="0">
                <a:solidFill>
                  <a:srgbClr val="FFFF00"/>
                </a:solidFill>
                <a:latin typeface="Sylfaen" pitchFamily="18" charset="0"/>
              </a:rPr>
              <a:t> (</a:t>
            </a:r>
            <a:r>
              <a:rPr lang="ka-GE" sz="2800" b="1" dirty="0">
                <a:solidFill>
                  <a:srgbClr val="FFFF00"/>
                </a:solidFill>
                <a:latin typeface="Sylfaen" pitchFamily="18" charset="0"/>
              </a:rPr>
              <a:t>მეტრი</a:t>
            </a:r>
            <a:r>
              <a:rPr lang="en-US" sz="2800" b="1" dirty="0">
                <a:solidFill>
                  <a:srgbClr val="FFFF00"/>
                </a:solidFill>
                <a:latin typeface="Sylfaen" pitchFamily="18" charset="0"/>
              </a:rPr>
              <a:t>)</a:t>
            </a:r>
            <a:r>
              <a:rPr lang="ka-GE" sz="2800" b="1" dirty="0">
                <a:solidFill>
                  <a:srgbClr val="FFFF00"/>
                </a:solidFill>
                <a:latin typeface="Sylfaen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Sylfaen" pitchFamily="18" charset="0"/>
              </a:rPr>
              <a:t>+ L</a:t>
            </a:r>
            <a:r>
              <a:rPr lang="en-US" sz="2800" b="1" baseline="-25000" dirty="0">
                <a:solidFill>
                  <a:srgbClr val="FFFF00"/>
                </a:solidFill>
                <a:latin typeface="Sylfaen" pitchFamily="18" charset="0"/>
              </a:rPr>
              <a:t>2</a:t>
            </a:r>
            <a:r>
              <a:rPr lang="en-US" sz="2800" b="1" dirty="0">
                <a:solidFill>
                  <a:srgbClr val="FFFF00"/>
                </a:solidFill>
                <a:latin typeface="Sylfaen" pitchFamily="18" charset="0"/>
              </a:rPr>
              <a:t> </a:t>
            </a:r>
            <a:r>
              <a:rPr lang="ka-GE" sz="2800" b="1" dirty="0">
                <a:solidFill>
                  <a:srgbClr val="FFFF00"/>
                </a:solidFill>
                <a:latin typeface="Sylfaen" pitchFamily="18" charset="0"/>
              </a:rPr>
              <a:t>(მეტრი) </a:t>
            </a:r>
            <a:r>
              <a:rPr lang="en-US" sz="2800" b="1" dirty="0">
                <a:solidFill>
                  <a:srgbClr val="FFFF00"/>
                </a:solidFill>
                <a:latin typeface="Sylfaen" pitchFamily="18" charset="0"/>
              </a:rPr>
              <a:t>= L</a:t>
            </a:r>
            <a:r>
              <a:rPr lang="en-US" sz="2800" b="1" baseline="-25000" dirty="0">
                <a:solidFill>
                  <a:srgbClr val="FFFF00"/>
                </a:solidFill>
                <a:latin typeface="Sylfaen" pitchFamily="18" charset="0"/>
              </a:rPr>
              <a:t>3</a:t>
            </a:r>
            <a:r>
              <a:rPr lang="ka-GE" sz="2800" b="1" dirty="0">
                <a:solidFill>
                  <a:srgbClr val="FFFF00"/>
                </a:solidFill>
                <a:latin typeface="Sylfaen" pitchFamily="18" charset="0"/>
              </a:rPr>
              <a:t> (მეტრი)</a:t>
            </a:r>
          </a:p>
          <a:p>
            <a:pPr eaLnBrk="1" hangingPunct="1">
              <a:buFontTx/>
              <a:buNone/>
              <a:defRPr/>
            </a:pPr>
            <a:endParaRPr lang="ka-GE" sz="2800" b="1" dirty="0">
              <a:solidFill>
                <a:schemeClr val="bg1"/>
              </a:solidFill>
              <a:latin typeface="Sylfae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ka-GE" b="1" dirty="0">
                <a:solidFill>
                  <a:schemeClr val="bg1"/>
                </a:solidFill>
                <a:latin typeface="Times New Roman" pitchFamily="18" charset="0"/>
              </a:rPr>
              <a:t>					 + 	        	     = ?</a:t>
            </a:r>
          </a:p>
          <a:p>
            <a:pPr eaLnBrk="1" hangingPunct="1">
              <a:buFontTx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Sylfaen" pitchFamily="18" charset="0"/>
              </a:rPr>
              <a:t>	</a:t>
            </a:r>
            <a:endParaRPr lang="ka-GE" sz="2800" b="1" dirty="0">
              <a:solidFill>
                <a:schemeClr val="bg1"/>
              </a:solidFill>
              <a:latin typeface="Sylfae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ka-GE" sz="2800" b="1" dirty="0">
                <a:solidFill>
                  <a:schemeClr val="bg1"/>
                </a:solidFill>
                <a:latin typeface="Sylfaen" pitchFamily="18" charset="0"/>
              </a:rPr>
              <a:t>	უგანზომილებო </a:t>
            </a:r>
          </a:p>
          <a:p>
            <a:pPr eaLnBrk="1" hangingPunct="1">
              <a:buFontTx/>
              <a:buNone/>
              <a:defRPr/>
            </a:pPr>
            <a:r>
              <a:rPr lang="ka-GE" sz="2800" b="1" dirty="0">
                <a:solidFill>
                  <a:schemeClr val="bg1"/>
                </a:solidFill>
                <a:latin typeface="Sylfaen" pitchFamily="18" charset="0"/>
              </a:rPr>
              <a:t>	სიდიდეები, მაგალითად: 	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p</a:t>
            </a:r>
            <a:endParaRPr lang="ka-GE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mbol" pitchFamily="18" charset="2"/>
            </a:endParaRPr>
          </a:p>
          <a:p>
            <a:pPr eaLnBrk="1" hangingPunct="1">
              <a:buFontTx/>
              <a:buNone/>
              <a:defRPr/>
            </a:pPr>
            <a:endParaRPr lang="ka-GE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ka-GE" sz="2800" b="1" dirty="0">
                <a:solidFill>
                  <a:schemeClr val="bg1"/>
                </a:solidFill>
                <a:latin typeface="Sylfaen" pitchFamily="18" charset="0"/>
              </a:rPr>
              <a:t>	წრის პერიმეტრი / წრის დიამეტრი = 3.141592...</a:t>
            </a:r>
            <a:r>
              <a:rPr lang="ka-GE" sz="2800" dirty="0">
                <a:solidFill>
                  <a:schemeClr val="bg1"/>
                </a:solidFill>
                <a:latin typeface="Sylfaen" pitchFamily="18" charset="0"/>
              </a:rPr>
              <a:t> </a:t>
            </a:r>
            <a:endParaRPr lang="ru-RU" sz="2800" dirty="0">
              <a:solidFill>
                <a:schemeClr val="bg1"/>
              </a:solidFill>
              <a:latin typeface="Sylfaen" pitchFamily="18" charset="0"/>
            </a:endParaRPr>
          </a:p>
        </p:txBody>
      </p:sp>
      <p:pic>
        <p:nvPicPr>
          <p:cNvPr id="22532" name="Picture 16" descr="1">
            <a:extLst>
              <a:ext uri="{FF2B5EF4-FFF2-40B4-BE49-F238E27FC236}">
                <a16:creationId xmlns:a16="http://schemas.microsoft.com/office/drawing/2014/main" id="{A22137A9-F5FA-A5FA-9383-04DC1D046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55925"/>
            <a:ext cx="838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7" descr="1">
            <a:extLst>
              <a:ext uri="{FF2B5EF4-FFF2-40B4-BE49-F238E27FC236}">
                <a16:creationId xmlns:a16="http://schemas.microsoft.com/office/drawing/2014/main" id="{CEC0F683-F798-C445-7430-61291F94E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55925"/>
            <a:ext cx="838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8" descr="2">
            <a:extLst>
              <a:ext uri="{FF2B5EF4-FFF2-40B4-BE49-F238E27FC236}">
                <a16:creationId xmlns:a16="http://schemas.microsoft.com/office/drawing/2014/main" id="{6DB35914-2904-2C2A-B305-9DD9BCE9D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71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9" descr="2">
            <a:extLst>
              <a:ext uri="{FF2B5EF4-FFF2-40B4-BE49-F238E27FC236}">
                <a16:creationId xmlns:a16="http://schemas.microsoft.com/office/drawing/2014/main" id="{64319528-98B3-C36A-0873-1AB653DF8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71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20" descr="Untitled-1">
            <a:extLst>
              <a:ext uri="{FF2B5EF4-FFF2-40B4-BE49-F238E27FC236}">
                <a16:creationId xmlns:a16="http://schemas.microsoft.com/office/drawing/2014/main" id="{A2C097FE-1161-A6B4-E144-1EBE3AEAC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2400"/>
            <a:ext cx="2667000" cy="188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Footer Placeholder 3">
            <a:extLst>
              <a:ext uri="{FF2B5EF4-FFF2-40B4-BE49-F238E27FC236}">
                <a16:creationId xmlns:a16="http://schemas.microsoft.com/office/drawing/2014/main" id="{5B41A83F-C8CE-2F7D-8C96-3AA2EAA75C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1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2538" name="Slide Number Placeholder 4">
            <a:extLst>
              <a:ext uri="{FF2B5EF4-FFF2-40B4-BE49-F238E27FC236}">
                <a16:creationId xmlns:a16="http://schemas.microsoft.com/office/drawing/2014/main" id="{1D659EA2-D440-62B5-227D-968AC9BD14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242936-CBB9-4779-B2F0-75FCC3560ECA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pic>
        <p:nvPicPr>
          <p:cNvPr id="2" name="Picture 19" descr="2">
            <a:extLst>
              <a:ext uri="{FF2B5EF4-FFF2-40B4-BE49-F238E27FC236}">
                <a16:creationId xmlns:a16="http://schemas.microsoft.com/office/drawing/2014/main" id="{F1A91735-06B0-971A-EAFD-806EF72E8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71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C392D917-5087-D0F9-07AD-3C8CA9BEBF0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ფიზიკური ერთეულების პრეფიქსები</a:t>
            </a:r>
          </a:p>
          <a:p>
            <a:pPr eaLnBrk="1" hangingPunct="1">
              <a:buFontTx/>
              <a:buNone/>
            </a:pPr>
            <a:endParaRPr lang="ka-GE" altLang="en-US" sz="2000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lvl="1" eaLnBrk="1" hangingPunct="1">
              <a:buFontTx/>
              <a:buNone/>
            </a:pPr>
            <a:r>
              <a:rPr lang="ka-GE" altLang="en-US" b="1">
                <a:solidFill>
                  <a:schemeClr val="bg1"/>
                </a:solidFill>
                <a:latin typeface="Sylfaen" panose="010A0502050306030303" pitchFamily="18" charset="0"/>
              </a:rPr>
              <a:t>კილოგრამი </a:t>
            </a:r>
          </a:p>
          <a:p>
            <a:pPr lvl="1" eaLnBrk="1" hangingPunct="1">
              <a:buFontTx/>
              <a:buNone/>
            </a:pPr>
            <a:r>
              <a:rPr lang="ka-GE" altLang="en-US" b="1">
                <a:solidFill>
                  <a:schemeClr val="bg1"/>
                </a:solidFill>
                <a:latin typeface="Sylfaen" panose="010A0502050306030303" pitchFamily="18" charset="0"/>
              </a:rPr>
              <a:t>(კილო) გრამი </a:t>
            </a:r>
          </a:p>
          <a:p>
            <a:pPr lvl="1" eaLnBrk="1" hangingPunct="1">
              <a:buFontTx/>
              <a:buNone/>
            </a:pPr>
            <a:r>
              <a:rPr lang="ka-GE" altLang="en-US" b="1">
                <a:solidFill>
                  <a:schemeClr val="bg1"/>
                </a:solidFill>
                <a:latin typeface="Sylfaen" panose="010A0502050306030303" pitchFamily="18" charset="0"/>
              </a:rPr>
              <a:t>1000 გრ </a:t>
            </a:r>
          </a:p>
          <a:p>
            <a:pPr lvl="1"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lvl="1"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lvl="1"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lvl="1" eaLnBrk="1" hangingPunct="1">
              <a:buFontTx/>
              <a:buNone/>
            </a:pPr>
            <a:r>
              <a:rPr lang="ka-GE" altLang="en-US" b="1">
                <a:solidFill>
                  <a:schemeClr val="bg1"/>
                </a:solidFill>
                <a:latin typeface="Sylfaen" panose="010A0502050306030303" pitchFamily="18" charset="0"/>
              </a:rPr>
              <a:t>მილიმეტრი</a:t>
            </a:r>
          </a:p>
          <a:p>
            <a:pPr lvl="1" eaLnBrk="1" hangingPunct="1">
              <a:buFontTx/>
              <a:buNone/>
            </a:pPr>
            <a:r>
              <a:rPr lang="ka-GE" altLang="en-US" b="1">
                <a:solidFill>
                  <a:schemeClr val="bg1"/>
                </a:solidFill>
                <a:latin typeface="Sylfaen" panose="010A0502050306030303" pitchFamily="18" charset="0"/>
              </a:rPr>
              <a:t>0.001 მეტრი</a:t>
            </a:r>
          </a:p>
          <a:p>
            <a:pPr lvl="1" eaLnBrk="1" hangingPunct="1">
              <a:buFontTx/>
              <a:buNone/>
            </a:pPr>
            <a:r>
              <a:rPr lang="ka-GE" altLang="en-US" b="1">
                <a:solidFill>
                  <a:schemeClr val="bg1"/>
                </a:solidFill>
                <a:latin typeface="Sylfaen" panose="010A0502050306030303" pitchFamily="18" charset="0"/>
              </a:rPr>
              <a:t>10</a:t>
            </a:r>
            <a:r>
              <a:rPr lang="ka-GE" altLang="en-US" b="1" baseline="30000">
                <a:solidFill>
                  <a:schemeClr val="bg1"/>
                </a:solidFill>
                <a:latin typeface="Sylfaen" panose="010A0502050306030303" pitchFamily="18" charset="0"/>
              </a:rPr>
              <a:t>–3</a:t>
            </a:r>
            <a:r>
              <a:rPr lang="ka-GE" altLang="en-US" b="1">
                <a:solidFill>
                  <a:schemeClr val="bg1"/>
                </a:solidFill>
                <a:latin typeface="Sylfaen" panose="010A0502050306030303" pitchFamily="18" charset="0"/>
              </a:rPr>
              <a:t> მეტრი</a:t>
            </a:r>
          </a:p>
          <a:p>
            <a:pPr eaLnBrk="1" hangingPunct="1">
              <a:buFontTx/>
              <a:buNone/>
            </a:pP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ru-RU" altLang="en-US" sz="280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graphicFrame>
        <p:nvGraphicFramePr>
          <p:cNvPr id="55491" name="Group 195">
            <a:extLst>
              <a:ext uri="{FF2B5EF4-FFF2-40B4-BE49-F238E27FC236}">
                <a16:creationId xmlns:a16="http://schemas.microsoft.com/office/drawing/2014/main" id="{9FD0CF7F-DB9F-C094-05C3-C7BAE91EB6FA}"/>
              </a:ext>
            </a:extLst>
          </p:cNvPr>
          <p:cNvGraphicFramePr>
            <a:graphicFrameLocks noGrp="1"/>
          </p:cNvGraphicFramePr>
          <p:nvPr/>
        </p:nvGraphicFramePr>
        <p:xfrm>
          <a:off x="3200400" y="1524000"/>
          <a:ext cx="2438400" cy="4697504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ka-GE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-24</a:t>
                      </a:r>
                    </a:p>
                  </a:txBody>
                  <a:tcPr marL="45720" marR="45720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yocto-</a:t>
                      </a:r>
                    </a:p>
                  </a:txBody>
                  <a:tcPr marL="45720" marR="457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ka-GE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-21</a:t>
                      </a:r>
                    </a:p>
                  </a:txBody>
                  <a:tcPr marL="45720" marR="45720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zepto-</a:t>
                      </a:r>
                    </a:p>
                  </a:txBody>
                  <a:tcPr marL="45720" marR="457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ka-GE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-18</a:t>
                      </a:r>
                    </a:p>
                  </a:txBody>
                  <a:tcPr marL="45720" marR="45720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atto-</a:t>
                      </a:r>
                    </a:p>
                  </a:txBody>
                  <a:tcPr marL="45720" marR="457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ka-GE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-15</a:t>
                      </a:r>
                    </a:p>
                  </a:txBody>
                  <a:tcPr marL="45720" marR="45720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femto-</a:t>
                      </a:r>
                    </a:p>
                  </a:txBody>
                  <a:tcPr marL="45720" marR="457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ka-GE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-12</a:t>
                      </a:r>
                    </a:p>
                  </a:txBody>
                  <a:tcPr marL="45720" marR="45720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pico-</a:t>
                      </a:r>
                    </a:p>
                  </a:txBody>
                  <a:tcPr marL="45720" marR="457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ka-GE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-9</a:t>
                      </a:r>
                    </a:p>
                  </a:txBody>
                  <a:tcPr marL="45720" marR="45720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nano-</a:t>
                      </a:r>
                    </a:p>
                  </a:txBody>
                  <a:tcPr marL="45720" marR="457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ka-GE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-6</a:t>
                      </a:r>
                    </a:p>
                  </a:txBody>
                  <a:tcPr marL="45720" marR="45720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micro-</a:t>
                      </a:r>
                    </a:p>
                  </a:txBody>
                  <a:tcPr marL="45720" marR="457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ka-GE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</a:t>
                      </a:r>
                    </a:p>
                  </a:txBody>
                  <a:tcPr marL="45720" marR="45720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milli-</a:t>
                      </a:r>
                    </a:p>
                  </a:txBody>
                  <a:tcPr marL="45720" marR="457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ka-GE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-2</a:t>
                      </a:r>
                    </a:p>
                  </a:txBody>
                  <a:tcPr marL="45720" marR="45720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centi-</a:t>
                      </a:r>
                    </a:p>
                  </a:txBody>
                  <a:tcPr marL="45720" marR="457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5489" name="Group 193">
            <a:extLst>
              <a:ext uri="{FF2B5EF4-FFF2-40B4-BE49-F238E27FC236}">
                <a16:creationId xmlns:a16="http://schemas.microsoft.com/office/drawing/2014/main" id="{53AED855-422F-1CB6-5402-E7920F220731}"/>
              </a:ext>
            </a:extLst>
          </p:cNvPr>
          <p:cNvGraphicFramePr>
            <a:graphicFrameLocks noGrp="1"/>
          </p:cNvGraphicFramePr>
          <p:nvPr/>
        </p:nvGraphicFramePr>
        <p:xfrm>
          <a:off x="6477000" y="1524000"/>
          <a:ext cx="2209800" cy="4145120"/>
        </p:xfrm>
        <a:graphic>
          <a:graphicData uri="http://schemas.openxmlformats.org/drawingml/2006/table">
            <a:tbl>
              <a:tblPr/>
              <a:tblGrid>
                <a:gridCol w="89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ka-GE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kilo-</a:t>
                      </a:r>
                    </a:p>
                  </a:txBody>
                  <a:tcPr marL="45720" marR="4572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ka-GE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mega-</a:t>
                      </a:r>
                    </a:p>
                  </a:txBody>
                  <a:tcPr marL="45720" marR="4572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ka-GE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giga-</a:t>
                      </a:r>
                    </a:p>
                  </a:txBody>
                  <a:tcPr marL="45720" marR="4572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ka-GE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tera-</a:t>
                      </a:r>
                    </a:p>
                  </a:txBody>
                  <a:tcPr marL="45720" marR="4572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ka-GE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</a:t>
                      </a: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peta-</a:t>
                      </a:r>
                    </a:p>
                  </a:txBody>
                  <a:tcPr marL="45720" marR="4572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ka-GE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</a:t>
                      </a: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exa-</a:t>
                      </a:r>
                    </a:p>
                  </a:txBody>
                  <a:tcPr marL="45720" marR="4572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ka-GE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</a:t>
                      </a: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zetta-</a:t>
                      </a:r>
                    </a:p>
                  </a:txBody>
                  <a:tcPr marL="45720" marR="4572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ka-GE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</a:t>
                      </a: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yotta-</a:t>
                      </a:r>
                    </a:p>
                  </a:txBody>
                  <a:tcPr marL="45720" marR="4572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3616" name="Footer Placeholder 3">
            <a:extLst>
              <a:ext uri="{FF2B5EF4-FFF2-40B4-BE49-F238E27FC236}">
                <a16:creationId xmlns:a16="http://schemas.microsoft.com/office/drawing/2014/main" id="{92FB9A61-247B-A45C-2DD3-C1A57ECF27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1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3617" name="Slide Number Placeholder 4">
            <a:extLst>
              <a:ext uri="{FF2B5EF4-FFF2-40B4-BE49-F238E27FC236}">
                <a16:creationId xmlns:a16="http://schemas.microsoft.com/office/drawing/2014/main" id="{965D0B4D-C11F-E97C-095D-E30952FA08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8A244F-CB2D-4EAE-8F2C-451FABE25060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B02027DB-37E1-25E1-B544-AD0B2C40CCB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კურსის ფორმატი და შეფასება</a:t>
            </a:r>
          </a:p>
          <a:p>
            <a:pPr algn="ctr" eaLnBrk="1" hangingPunct="1">
              <a:buFontTx/>
              <a:buNone/>
            </a:pPr>
            <a:endParaRPr lang="ka-GE" altLang="en-US" dirty="0">
              <a:solidFill>
                <a:srgbClr val="66FF99"/>
              </a:solidFill>
            </a:endParaRPr>
          </a:p>
          <a:p>
            <a:pPr algn="ctr"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</a:rPr>
              <a:t>	</a:t>
            </a:r>
            <a:r>
              <a:rPr lang="en-US" altLang="en-US" sz="2800" b="1" dirty="0">
                <a:solidFill>
                  <a:schemeClr val="bg1"/>
                </a:solidFill>
              </a:rPr>
              <a:t>ESTC: </a:t>
            </a:r>
            <a:r>
              <a:rPr lang="ka-GE" altLang="en-US" sz="2800" b="1" dirty="0">
                <a:solidFill>
                  <a:schemeClr val="bg1"/>
                </a:solidFill>
              </a:rPr>
              <a:t>5 კრედ.	2 სთ ლექცია </a:t>
            </a:r>
            <a:r>
              <a:rPr lang="en-US" altLang="en-US" sz="2800" b="1" dirty="0">
                <a:solidFill>
                  <a:schemeClr val="bg1"/>
                </a:solidFill>
              </a:rPr>
              <a:t>+</a:t>
            </a:r>
            <a:r>
              <a:rPr lang="ka-GE" altLang="en-US" sz="2800" b="1" dirty="0">
                <a:solidFill>
                  <a:schemeClr val="bg1"/>
                </a:solidFill>
              </a:rPr>
              <a:t> 2 სთ პრაქტ.</a:t>
            </a:r>
          </a:p>
          <a:p>
            <a:pPr algn="ctr" eaLnBrk="1" hangingPunct="1"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	</a:t>
            </a:r>
            <a:r>
              <a:rPr lang="en-US" altLang="en-US" sz="2000" i="1" dirty="0">
                <a:solidFill>
                  <a:schemeClr val="bg1"/>
                </a:solidFill>
              </a:rPr>
              <a:t>1 </a:t>
            </a:r>
            <a:r>
              <a:rPr lang="ka-GE" altLang="en-US" sz="2000" i="1" dirty="0">
                <a:solidFill>
                  <a:schemeClr val="bg1"/>
                </a:solidFill>
              </a:rPr>
              <a:t>კრედიტი</a:t>
            </a:r>
            <a:r>
              <a:rPr lang="en-US" altLang="en-US" sz="2000" i="1" dirty="0">
                <a:solidFill>
                  <a:schemeClr val="bg1"/>
                </a:solidFill>
              </a:rPr>
              <a:t> = 2</a:t>
            </a:r>
            <a:r>
              <a:rPr lang="ka-GE" altLang="en-US" sz="2000" i="1" dirty="0">
                <a:solidFill>
                  <a:schemeClr val="bg1"/>
                </a:solidFill>
              </a:rPr>
              <a:t>5 სამუშაო საათი (საკონტაქტო + დამოუკიდებელი)</a:t>
            </a:r>
          </a:p>
          <a:p>
            <a:pPr algn="ctr"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 i="1" dirty="0">
                <a:solidFill>
                  <a:schemeClr val="bg1"/>
                </a:solidFill>
              </a:rPr>
              <a:t>	შეფასება:</a:t>
            </a:r>
            <a:r>
              <a:rPr lang="ka-GE" altLang="en-US" sz="2800" dirty="0">
                <a:solidFill>
                  <a:schemeClr val="bg1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</a:rPr>
              <a:t>		</a:t>
            </a:r>
            <a:r>
              <a:rPr lang="ka-GE" altLang="en-US" sz="2800" u="sng" dirty="0">
                <a:solidFill>
                  <a:schemeClr val="bg1"/>
                </a:solidFill>
              </a:rPr>
              <a:t>კოლოქვიუმები: 		(15+15)	30 ქულა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</a:rPr>
              <a:t>		</a:t>
            </a:r>
            <a:r>
              <a:rPr lang="ka-GE" altLang="en-US" sz="2800" u="sng" dirty="0">
                <a:solidFill>
                  <a:schemeClr val="bg1"/>
                </a:solidFill>
              </a:rPr>
              <a:t>საკონტროლოები:	(10+10)	20 ქულა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</a:rPr>
              <a:t>		</a:t>
            </a:r>
            <a:r>
              <a:rPr lang="ka-GE" altLang="en-US" sz="2800" u="sng" dirty="0">
                <a:solidFill>
                  <a:schemeClr val="bg1"/>
                </a:solidFill>
              </a:rPr>
              <a:t>დასწრება:					10 ქულა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</a:rPr>
              <a:t>		</a:t>
            </a:r>
            <a:r>
              <a:rPr lang="ka-GE" altLang="en-US" sz="2800" u="sng" dirty="0">
                <a:solidFill>
                  <a:schemeClr val="bg1"/>
                </a:solidFill>
              </a:rPr>
              <a:t>საბოლოო გამოცდა:			40 ქულა  </a:t>
            </a:r>
            <a:endParaRPr lang="ka-GE" altLang="en-US" sz="2400" b="1" dirty="0">
              <a:solidFill>
                <a:srgbClr val="FF8181"/>
              </a:solidFill>
            </a:endParaRPr>
          </a:p>
          <a:p>
            <a:pPr eaLnBrk="1" hangingPunct="1">
              <a:buFontTx/>
              <a:buNone/>
            </a:pPr>
            <a:r>
              <a:rPr lang="ka-GE" altLang="en-US" sz="2400" dirty="0">
                <a:solidFill>
                  <a:schemeClr val="bg1"/>
                </a:solidFill>
              </a:rPr>
              <a:t>	</a:t>
            </a:r>
            <a:endParaRPr lang="ru-RU" altLang="en-US" sz="24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6147" name="Footer Placeholder 3">
            <a:extLst>
              <a:ext uri="{FF2B5EF4-FFF2-40B4-BE49-F238E27FC236}">
                <a16:creationId xmlns:a16="http://schemas.microsoft.com/office/drawing/2014/main" id="{40344E93-27F3-D2E3-FA3A-A686D2DF73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 ლექცია: 1     გვერდი: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6148" name="Slide Number Placeholder 4">
            <a:extLst>
              <a:ext uri="{FF2B5EF4-FFF2-40B4-BE49-F238E27FC236}">
                <a16:creationId xmlns:a16="http://schemas.microsoft.com/office/drawing/2014/main" id="{F97B9200-C05F-F20E-44C8-A7055157E9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2C28A6-8740-4E34-AD92-4315FA0951E6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24805AE-7DD6-8EF7-E81C-0808E7C0407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სამყარო სხვადასხვა მასშტაბებში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2800" b="1" baseline="30000">
                <a:solidFill>
                  <a:srgbClr val="FFFF00"/>
                </a:solidFill>
                <a:latin typeface="Sylfaen" panose="010A0502050306030303" pitchFamily="18" charset="0"/>
              </a:rPr>
              <a:t>26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მეტრი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დაკვირვებადი სამყაროს ზომა</a:t>
            </a:r>
            <a:endParaRPr lang="ka-GE" altLang="en-US" sz="280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2800" b="1" baseline="30000">
                <a:solidFill>
                  <a:srgbClr val="FFFF00"/>
                </a:solidFill>
                <a:latin typeface="Sylfaen" panose="010A0502050306030303" pitchFamily="18" charset="0"/>
              </a:rPr>
              <a:t>11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მეტრი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მანძილი მზემდე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2800" b="1" baseline="30000">
                <a:solidFill>
                  <a:srgbClr val="FFFF00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მეტრი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დედამიწის რადიუსი</a:t>
            </a:r>
          </a:p>
          <a:p>
            <a:pPr eaLnBrk="1" hangingPunct="1">
              <a:buFontTx/>
              <a:buNone/>
            </a:pPr>
            <a:endParaRPr lang="ru-RU" altLang="en-US" sz="280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24579" name="Picture 5" descr="2">
            <a:extLst>
              <a:ext uri="{FF2B5EF4-FFF2-40B4-BE49-F238E27FC236}">
                <a16:creationId xmlns:a16="http://schemas.microsoft.com/office/drawing/2014/main" id="{8741CD82-4A5F-04DC-737C-0C4FA58DF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67000"/>
            <a:ext cx="25781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3">
            <a:extLst>
              <a:ext uri="{FF2B5EF4-FFF2-40B4-BE49-F238E27FC236}">
                <a16:creationId xmlns:a16="http://schemas.microsoft.com/office/drawing/2014/main" id="{777A4BF5-58B0-379A-FD3A-22C58B31C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 descr="Untitled-1">
            <a:extLst>
              <a:ext uri="{FF2B5EF4-FFF2-40B4-BE49-F238E27FC236}">
                <a16:creationId xmlns:a16="http://schemas.microsoft.com/office/drawing/2014/main" id="{3642671A-56E5-DD23-56D4-F951A0227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1187450"/>
            <a:ext cx="2730500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Footer Placeholder 3">
            <a:extLst>
              <a:ext uri="{FF2B5EF4-FFF2-40B4-BE49-F238E27FC236}">
                <a16:creationId xmlns:a16="http://schemas.microsoft.com/office/drawing/2014/main" id="{5126B1CD-81B2-99E5-1DD1-E606712E83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1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4583" name="Slide Number Placeholder 4">
            <a:extLst>
              <a:ext uri="{FF2B5EF4-FFF2-40B4-BE49-F238E27FC236}">
                <a16:creationId xmlns:a16="http://schemas.microsoft.com/office/drawing/2014/main" id="{BD3B3307-69C6-23E0-AB1F-04BDE37E1D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365DBA-1659-44F4-A033-38DC72D811DE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9276EBFE-510A-9208-99BE-376D13C7AB9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სამყარო სხვადასხვა მასშტაბებში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1 მეტრი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ადამიანის მასშტაბი</a:t>
            </a:r>
            <a:endParaRPr lang="ka-GE" altLang="en-US" sz="280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2800" b="1" baseline="30000">
                <a:solidFill>
                  <a:srgbClr val="FFFF00"/>
                </a:solidFill>
                <a:latin typeface="Sylfaen" panose="010A0502050306030303" pitchFamily="18" charset="0"/>
              </a:rPr>
              <a:t>–5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მეტრი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სისხლის წითელი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სხეულების ზომა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10</a:t>
            </a:r>
            <a:r>
              <a:rPr lang="ka-GE" altLang="en-US" sz="2800" b="1" baseline="30000">
                <a:solidFill>
                  <a:srgbClr val="FFFF00"/>
                </a:solidFill>
                <a:latin typeface="Sylfaen" panose="010A0502050306030303" pitchFamily="18" charset="0"/>
              </a:rPr>
              <a:t>–10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მეტრი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ატომური ზომა</a:t>
            </a:r>
          </a:p>
          <a:p>
            <a:pPr eaLnBrk="1" hangingPunct="1">
              <a:buFontTx/>
              <a:buNone/>
            </a:pPr>
            <a:endParaRPr lang="ru-RU" altLang="en-US" sz="280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25603" name="Picture 7" descr="4">
            <a:extLst>
              <a:ext uri="{FF2B5EF4-FFF2-40B4-BE49-F238E27FC236}">
                <a16:creationId xmlns:a16="http://schemas.microsoft.com/office/drawing/2014/main" id="{B4BA1710-3C32-4860-8EC1-F5D441AEE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20788"/>
            <a:ext cx="2894013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0" descr="NANO">
            <a:extLst>
              <a:ext uri="{FF2B5EF4-FFF2-40B4-BE49-F238E27FC236}">
                <a16:creationId xmlns:a16="http://schemas.microsoft.com/office/drawing/2014/main" id="{9FD9E772-99BA-43D9-837E-26E6DDAF9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610100"/>
            <a:ext cx="2894013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2" descr="red%20blood%20cells">
            <a:extLst>
              <a:ext uri="{FF2B5EF4-FFF2-40B4-BE49-F238E27FC236}">
                <a16:creationId xmlns:a16="http://schemas.microsoft.com/office/drawing/2014/main" id="{4D7433D7-AA27-3AEB-E84E-5A522A482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67000"/>
            <a:ext cx="23971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Footer Placeholder 3">
            <a:extLst>
              <a:ext uri="{FF2B5EF4-FFF2-40B4-BE49-F238E27FC236}">
                <a16:creationId xmlns:a16="http://schemas.microsoft.com/office/drawing/2014/main" id="{6BEEEFC3-BD86-DC87-431B-E7C4F8D2E7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1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5607" name="Slide Number Placeholder 4">
            <a:extLst>
              <a:ext uri="{FF2B5EF4-FFF2-40B4-BE49-F238E27FC236}">
                <a16:creationId xmlns:a16="http://schemas.microsoft.com/office/drawing/2014/main" id="{C340A14C-8A89-1C19-10CC-7CEF5439D0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B3265C-05F9-4A17-A5EC-CD3279F33DF9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5B7AD8D9-0C62-1E82-8EE8-76DCB814BB52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609600"/>
            <a:ext cx="9144000" cy="55165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10–ის ხარისხები და სამყაროს მასშტაბები</a:t>
            </a:r>
          </a:p>
          <a:p>
            <a:pPr eaLnBrk="1" hangingPunct="1">
              <a:buFontTx/>
              <a:buNone/>
            </a:pPr>
            <a:endParaRPr lang="ka-GE" altLang="en-US" sz="24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40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ru-RU" altLang="en-US" sz="240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26627" name="Footer Placeholder 3">
            <a:extLst>
              <a:ext uri="{FF2B5EF4-FFF2-40B4-BE49-F238E27FC236}">
                <a16:creationId xmlns:a16="http://schemas.microsoft.com/office/drawing/2014/main" id="{B6F5C7A3-6BE3-D313-7695-6D4CE4F466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1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6628" name="Slide Number Placeholder 5">
            <a:extLst>
              <a:ext uri="{FF2B5EF4-FFF2-40B4-BE49-F238E27FC236}">
                <a16:creationId xmlns:a16="http://schemas.microsoft.com/office/drawing/2014/main" id="{CD6D8C90-A1CA-D9DC-9A5A-F198CD3A6C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954E80-3F8B-42EA-888F-AFEB4CAC7F64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pic>
        <p:nvPicPr>
          <p:cNvPr id="2" name="1_Universe_Scales.wmv">
            <a:hlinkClick r:id="" action="ppaction://media"/>
            <a:extLst>
              <a:ext uri="{FF2B5EF4-FFF2-40B4-BE49-F238E27FC236}">
                <a16:creationId xmlns:a16="http://schemas.microsoft.com/office/drawing/2014/main" id="{D4B332BD-A640-EF23-50D6-A462D83A78D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3F18C1C2-E0FE-5064-0AE6-65EB0A1A630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განზომილებათა ანალიზი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ქანქარის რხევის პერიოდი: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P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(T)</a:t>
            </a: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10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ქანქარის სიგრძე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d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(L)</a:t>
            </a:r>
          </a:p>
          <a:p>
            <a:pPr eaLnBrk="1" hangingPunct="1">
              <a:buFontTx/>
              <a:buNone/>
            </a:pPr>
            <a:r>
              <a:rPr lang="en-US" altLang="en-US" sz="10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ka-GE" altLang="en-US" sz="1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თავისუფალი ვარდნის აჩქარება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g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(L/T</a:t>
            </a:r>
            <a:r>
              <a:rPr lang="en-US" altLang="en-US" sz="2800" b="1" baseline="30000">
                <a:solidFill>
                  <a:schemeClr val="bg1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1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10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რომელია სწორი ამონახსნი?</a:t>
            </a:r>
            <a:endParaRPr lang="en-US" altLang="en-US" sz="2800" b="1" i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000" b="1" i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ა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)			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ბ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)		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გ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  <a:endParaRPr lang="ru-RU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graphicFrame>
        <p:nvGraphicFramePr>
          <p:cNvPr id="27651" name="Object 6">
            <a:extLst>
              <a:ext uri="{FF2B5EF4-FFF2-40B4-BE49-F238E27FC236}">
                <a16:creationId xmlns:a16="http://schemas.microsoft.com/office/drawing/2014/main" id="{108878B0-5901-DE2F-512A-58AB810033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5616575"/>
          <a:ext cx="22098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1641" imgH="200017" progId="Equation.3">
                  <p:embed/>
                </p:oleObj>
              </mc:Choice>
              <mc:Fallback>
                <p:oleObj name="Equation" r:id="rId2" imgW="771641" imgH="200017" progId="Equation.3">
                  <p:embed/>
                  <p:pic>
                    <p:nvPicPr>
                      <p:cNvPr id="27651" name="Object 6">
                        <a:extLst>
                          <a:ext uri="{FF2B5EF4-FFF2-40B4-BE49-F238E27FC236}">
                            <a16:creationId xmlns:a16="http://schemas.microsoft.com/office/drawing/2014/main" id="{108878B0-5901-DE2F-512A-58AB810033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616575"/>
                        <a:ext cx="2209800" cy="63182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7">
            <a:extLst>
              <a:ext uri="{FF2B5EF4-FFF2-40B4-BE49-F238E27FC236}">
                <a16:creationId xmlns:a16="http://schemas.microsoft.com/office/drawing/2014/main" id="{D3009E63-3102-4D5F-5481-C9EB5B8711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65600" y="5394325"/>
          <a:ext cx="1719263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0438" imgH="390570" progId="Equation.3">
                  <p:embed/>
                </p:oleObj>
              </mc:Choice>
              <mc:Fallback>
                <p:oleObj name="Equation" r:id="rId4" imgW="590438" imgH="390570" progId="Equation.3">
                  <p:embed/>
                  <p:pic>
                    <p:nvPicPr>
                      <p:cNvPr id="27652" name="Object 7">
                        <a:extLst>
                          <a:ext uri="{FF2B5EF4-FFF2-40B4-BE49-F238E27FC236}">
                            <a16:creationId xmlns:a16="http://schemas.microsoft.com/office/drawing/2014/main" id="{D3009E63-3102-4D5F-5481-C9EB5B8711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5394325"/>
                        <a:ext cx="1719263" cy="11588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8">
            <a:extLst>
              <a:ext uri="{FF2B5EF4-FFF2-40B4-BE49-F238E27FC236}">
                <a16:creationId xmlns:a16="http://schemas.microsoft.com/office/drawing/2014/main" id="{CD32AF19-263D-479D-4B5E-69D1CAB73F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5329238"/>
          <a:ext cx="1965325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875" imgH="438145" progId="Equation.3">
                  <p:embed/>
                </p:oleObj>
              </mc:Choice>
              <mc:Fallback>
                <p:oleObj name="Equation" r:id="rId6" imgW="685875" imgH="438145" progId="Equation.3">
                  <p:embed/>
                  <p:pic>
                    <p:nvPicPr>
                      <p:cNvPr id="27653" name="Object 8">
                        <a:extLst>
                          <a:ext uri="{FF2B5EF4-FFF2-40B4-BE49-F238E27FC236}">
                            <a16:creationId xmlns:a16="http://schemas.microsoft.com/office/drawing/2014/main" id="{CD32AF19-263D-479D-4B5E-69D1CAB73F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329238"/>
                        <a:ext cx="1965325" cy="13001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4" name="Picture 9" descr="Moving-animated-clip-art-picture-of-pendulum-x-bpm-3">
            <a:extLst>
              <a:ext uri="{FF2B5EF4-FFF2-40B4-BE49-F238E27FC236}">
                <a16:creationId xmlns:a16="http://schemas.microsoft.com/office/drawing/2014/main" id="{DA35939E-572B-83B6-9C7C-9F6BE170D7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1143000"/>
            <a:ext cx="24511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Footer Placeholder 3">
            <a:extLst>
              <a:ext uri="{FF2B5EF4-FFF2-40B4-BE49-F238E27FC236}">
                <a16:creationId xmlns:a16="http://schemas.microsoft.com/office/drawing/2014/main" id="{4CA3E981-2CEA-D81A-05A3-9BD124B84B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1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7656" name="Slide Number Placeholder 4">
            <a:extLst>
              <a:ext uri="{FF2B5EF4-FFF2-40B4-BE49-F238E27FC236}">
                <a16:creationId xmlns:a16="http://schemas.microsoft.com/office/drawing/2014/main" id="{24195F50-DE11-3875-E5F6-185328B438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E1F875-0ABF-4DDD-BA1C-098075C36D7C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C774CCC4-C2D3-2707-DD0E-888CA1644FB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განზომილების შემოწმება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a)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		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T = (L L/T</a:t>
            </a:r>
            <a:r>
              <a:rPr lang="en-US" altLang="en-US" sz="2800" b="1" baseline="3000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)</a:t>
            </a:r>
            <a:r>
              <a:rPr lang="en-US" altLang="en-US" sz="2800" b="1" baseline="30000">
                <a:solidFill>
                  <a:srgbClr val="FFFF00"/>
                </a:solidFill>
                <a:latin typeface="Sylfaen" panose="010A0502050306030303" pitchFamily="18" charset="0"/>
              </a:rPr>
              <a:t>2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= L</a:t>
            </a:r>
            <a:r>
              <a:rPr lang="en-US" altLang="en-US" sz="2800" b="1" baseline="30000">
                <a:solidFill>
                  <a:srgbClr val="FFFF00"/>
                </a:solidFill>
                <a:latin typeface="Sylfaen" panose="010A0502050306030303" pitchFamily="18" charset="0"/>
              </a:rPr>
              <a:t>4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/T</a:t>
            </a:r>
            <a:r>
              <a:rPr lang="en-US" altLang="en-US" sz="2800" b="1" baseline="30000">
                <a:solidFill>
                  <a:srgbClr val="FFFF00"/>
                </a:solidFill>
                <a:latin typeface="Sylfaen" panose="010A0502050306030303" pitchFamily="18" charset="0"/>
              </a:rPr>
              <a:t>4 </a:t>
            </a:r>
            <a:r>
              <a:rPr lang="ka-GE" altLang="en-US" sz="2800" b="1" baseline="30000">
                <a:solidFill>
                  <a:srgbClr val="FFFF00"/>
                </a:solidFill>
                <a:latin typeface="Sylfaen" panose="010A0502050306030303" pitchFamily="18" charset="0"/>
              </a:rPr>
              <a:t>  </a:t>
            </a:r>
            <a:r>
              <a:rPr lang="ka-GE" altLang="en-US" sz="2800" b="1">
                <a:solidFill>
                  <a:srgbClr val="FF0066"/>
                </a:solidFill>
                <a:latin typeface="Sylfaen" panose="010A0502050306030303" pitchFamily="18" charset="0"/>
              </a:rPr>
              <a:t>(არა!)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b)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					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T = L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/ (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L/T</a:t>
            </a:r>
            <a:r>
              <a:rPr lang="en-US" altLang="en-US" sz="2800" b="1" baseline="3000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)</a:t>
            </a:r>
            <a:r>
              <a:rPr lang="en-US" altLang="en-US" sz="2800" b="1" baseline="30000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= T</a:t>
            </a:r>
            <a:r>
              <a:rPr lang="ka-GE" altLang="en-US" sz="2800" b="1" baseline="3000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 baseline="30000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 baseline="30000">
                <a:solidFill>
                  <a:srgbClr val="FFFF00"/>
                </a:solidFill>
                <a:latin typeface="Sylfaen" panose="010A0502050306030303" pitchFamily="18" charset="0"/>
              </a:rPr>
              <a:t>  </a:t>
            </a:r>
            <a:r>
              <a:rPr lang="ka-GE" altLang="en-US" sz="2800" b="1">
                <a:solidFill>
                  <a:srgbClr val="FF0066"/>
                </a:solidFill>
                <a:latin typeface="Sylfaen" panose="010A0502050306030303" pitchFamily="18" charset="0"/>
              </a:rPr>
              <a:t>(არა!)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c)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		 	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T =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(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L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/ (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L/T</a:t>
            </a:r>
            <a:r>
              <a:rPr lang="en-US" altLang="en-US" sz="2800" b="1" baseline="3000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)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)</a:t>
            </a:r>
            <a:r>
              <a:rPr lang="ka-GE" altLang="en-US" sz="2800" b="1" baseline="30000">
                <a:solidFill>
                  <a:srgbClr val="FFFF00"/>
                </a:solidFill>
                <a:latin typeface="Sylfaen" panose="010A0502050306030303" pitchFamily="18" charset="0"/>
              </a:rPr>
              <a:t>1/2</a:t>
            </a:r>
            <a:r>
              <a:rPr lang="en-US" altLang="en-US" sz="2800" b="1" baseline="30000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= T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ru-RU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graphicFrame>
        <p:nvGraphicFramePr>
          <p:cNvPr id="28675" name="Object 7">
            <a:extLst>
              <a:ext uri="{FF2B5EF4-FFF2-40B4-BE49-F238E27FC236}">
                <a16:creationId xmlns:a16="http://schemas.microsoft.com/office/drawing/2014/main" id="{B8A276EC-F239-AAAE-7AA4-A881C80DAF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1544638"/>
          <a:ext cx="25908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1641" imgH="200017" progId="Equation.3">
                  <p:embed/>
                </p:oleObj>
              </mc:Choice>
              <mc:Fallback>
                <p:oleObj name="Equation" r:id="rId2" imgW="771641" imgH="200017" progId="Equation.3">
                  <p:embed/>
                  <p:pic>
                    <p:nvPicPr>
                      <p:cNvPr id="28675" name="Object 7">
                        <a:extLst>
                          <a:ext uri="{FF2B5EF4-FFF2-40B4-BE49-F238E27FC236}">
                            <a16:creationId xmlns:a16="http://schemas.microsoft.com/office/drawing/2014/main" id="{B8A276EC-F239-AAAE-7AA4-A881C80DAF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544638"/>
                        <a:ext cx="2590800" cy="7413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8">
            <a:extLst>
              <a:ext uri="{FF2B5EF4-FFF2-40B4-BE49-F238E27FC236}">
                <a16:creationId xmlns:a16="http://schemas.microsoft.com/office/drawing/2014/main" id="{A795546E-3314-5691-AC88-E29FE33CB6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00150" y="2895600"/>
          <a:ext cx="1866900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0438" imgH="390570" progId="Equation.3">
                  <p:embed/>
                </p:oleObj>
              </mc:Choice>
              <mc:Fallback>
                <p:oleObj name="Equation" r:id="rId4" imgW="590438" imgH="390570" progId="Equation.3">
                  <p:embed/>
                  <p:pic>
                    <p:nvPicPr>
                      <p:cNvPr id="28676" name="Object 8">
                        <a:extLst>
                          <a:ext uri="{FF2B5EF4-FFF2-40B4-BE49-F238E27FC236}">
                            <a16:creationId xmlns:a16="http://schemas.microsoft.com/office/drawing/2014/main" id="{A795546E-3314-5691-AC88-E29FE33CB6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2895600"/>
                        <a:ext cx="1866900" cy="12588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9">
            <a:extLst>
              <a:ext uri="{FF2B5EF4-FFF2-40B4-BE49-F238E27FC236}">
                <a16:creationId xmlns:a16="http://schemas.microsoft.com/office/drawing/2014/main" id="{F2A783C4-2F53-F6B1-7184-D7932F6FB6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35075" y="4343400"/>
          <a:ext cx="2117725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875" imgH="438145" progId="Equation.3">
                  <p:embed/>
                </p:oleObj>
              </mc:Choice>
              <mc:Fallback>
                <p:oleObj name="Equation" r:id="rId6" imgW="685875" imgH="438145" progId="Equation.3">
                  <p:embed/>
                  <p:pic>
                    <p:nvPicPr>
                      <p:cNvPr id="28677" name="Object 9">
                        <a:extLst>
                          <a:ext uri="{FF2B5EF4-FFF2-40B4-BE49-F238E27FC236}">
                            <a16:creationId xmlns:a16="http://schemas.microsoft.com/office/drawing/2014/main" id="{F2A783C4-2F53-F6B1-7184-D7932F6FB6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4343400"/>
                        <a:ext cx="2117725" cy="14017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Footer Placeholder 3">
            <a:extLst>
              <a:ext uri="{FF2B5EF4-FFF2-40B4-BE49-F238E27FC236}">
                <a16:creationId xmlns:a16="http://schemas.microsoft.com/office/drawing/2014/main" id="{36A78B83-42E3-E361-D045-885123D1F7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1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8679" name="Slide Number Placeholder 4">
            <a:extLst>
              <a:ext uri="{FF2B5EF4-FFF2-40B4-BE49-F238E27FC236}">
                <a16:creationId xmlns:a16="http://schemas.microsoft.com/office/drawing/2014/main" id="{74FFF2EC-D6AD-5924-73A3-1D1053DA3B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0330D5-C357-4332-95C8-46D5BAE52287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BF4E1BBB-1851-5F28-2705-D09F380AB09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განზომილებათა ანალიზი</a:t>
            </a:r>
            <a:endParaRPr lang="ka-GE" altLang="en-US" sz="2800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1400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ამონახსნის ძიება ხარისხობრივი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ფუნქციების საშუალებით:</a:t>
            </a:r>
          </a:p>
          <a:p>
            <a:pPr eaLnBrk="1" hangingPunct="1">
              <a:buFontTx/>
              <a:buNone/>
            </a:pPr>
            <a:endParaRPr lang="ka-GE" altLang="en-US" sz="11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ზოგადად:</a:t>
            </a:r>
          </a:p>
          <a:p>
            <a:pPr eaLnBrk="1" hangingPunct="1">
              <a:buFontTx/>
              <a:buNone/>
            </a:pPr>
            <a:endParaRPr lang="ka-GE" altLang="en-US" sz="12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გამზომილებები:	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graphicFrame>
        <p:nvGraphicFramePr>
          <p:cNvPr id="29699" name="Object 7">
            <a:extLst>
              <a:ext uri="{FF2B5EF4-FFF2-40B4-BE49-F238E27FC236}">
                <a16:creationId xmlns:a16="http://schemas.microsoft.com/office/drawing/2014/main" id="{BE4975C9-453B-B236-2C37-5C28A2AEA4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94363" y="1295400"/>
          <a:ext cx="22606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6787" imgH="200017" progId="Equation.3">
                  <p:embed/>
                </p:oleObj>
              </mc:Choice>
              <mc:Fallback>
                <p:oleObj name="Equation" r:id="rId2" imgW="666787" imgH="200017" progId="Equation.3">
                  <p:embed/>
                  <p:pic>
                    <p:nvPicPr>
                      <p:cNvPr id="29699" name="Object 7">
                        <a:extLst>
                          <a:ext uri="{FF2B5EF4-FFF2-40B4-BE49-F238E27FC236}">
                            <a16:creationId xmlns:a16="http://schemas.microsoft.com/office/drawing/2014/main" id="{BE4975C9-453B-B236-2C37-5C28A2AEA4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1295400"/>
                        <a:ext cx="2260600" cy="7413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6">
            <a:extLst>
              <a:ext uri="{FF2B5EF4-FFF2-40B4-BE49-F238E27FC236}">
                <a16:creationId xmlns:a16="http://schemas.microsoft.com/office/drawing/2014/main" id="{9CDA6DFD-35E1-A6E8-6D80-07A8C8873C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2465388"/>
          <a:ext cx="5427663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7881" imgH="200017" progId="Equation.3">
                  <p:embed/>
                </p:oleObj>
              </mc:Choice>
              <mc:Fallback>
                <p:oleObj name="Equation" r:id="rId4" imgW="1647881" imgH="200017" progId="Equation.3">
                  <p:embed/>
                  <p:pic>
                    <p:nvPicPr>
                      <p:cNvPr id="29700" name="Object 6">
                        <a:extLst>
                          <a:ext uri="{FF2B5EF4-FFF2-40B4-BE49-F238E27FC236}">
                            <a16:creationId xmlns:a16="http://schemas.microsoft.com/office/drawing/2014/main" id="{9CDA6DFD-35E1-A6E8-6D80-07A8C8873C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465388"/>
                        <a:ext cx="5427663" cy="7413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7">
            <a:extLst>
              <a:ext uri="{FF2B5EF4-FFF2-40B4-BE49-F238E27FC236}">
                <a16:creationId xmlns:a16="http://schemas.microsoft.com/office/drawing/2014/main" id="{9AAEB769-2529-212D-094F-73D3EF52A5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3352800"/>
          <a:ext cx="5791200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24013" imgH="400034" progId="Equation.3">
                  <p:embed/>
                </p:oleObj>
              </mc:Choice>
              <mc:Fallback>
                <p:oleObj name="Equation" r:id="rId6" imgW="1924013" imgH="400034" progId="Equation.3">
                  <p:embed/>
                  <p:pic>
                    <p:nvPicPr>
                      <p:cNvPr id="29701" name="Object 7">
                        <a:extLst>
                          <a:ext uri="{FF2B5EF4-FFF2-40B4-BE49-F238E27FC236}">
                            <a16:creationId xmlns:a16="http://schemas.microsoft.com/office/drawing/2014/main" id="{9AAEB769-2529-212D-094F-73D3EF52A5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352800"/>
                        <a:ext cx="5791200" cy="12811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8">
            <a:extLst>
              <a:ext uri="{FF2B5EF4-FFF2-40B4-BE49-F238E27FC236}">
                <a16:creationId xmlns:a16="http://schemas.microsoft.com/office/drawing/2014/main" id="{33B25C6E-1733-4F2F-4F54-16776E798E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5029200"/>
          <a:ext cx="439896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33575" imgH="438145" progId="Equation.3">
                  <p:embed/>
                </p:oleObj>
              </mc:Choice>
              <mc:Fallback>
                <p:oleObj name="Equation" r:id="rId8" imgW="1333575" imgH="438145" progId="Equation.3">
                  <p:embed/>
                  <p:pic>
                    <p:nvPicPr>
                      <p:cNvPr id="29702" name="Object 8">
                        <a:extLst>
                          <a:ext uri="{FF2B5EF4-FFF2-40B4-BE49-F238E27FC236}">
                            <a16:creationId xmlns:a16="http://schemas.microsoft.com/office/drawing/2014/main" id="{33B25C6E-1733-4F2F-4F54-16776E798E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029200"/>
                        <a:ext cx="4398963" cy="1524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9">
            <a:extLst>
              <a:ext uri="{FF2B5EF4-FFF2-40B4-BE49-F238E27FC236}">
                <a16:creationId xmlns:a16="http://schemas.microsoft.com/office/drawing/2014/main" id="{A3A8004B-E362-CE76-C69D-AC25B9D8A9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5600" y="5181600"/>
          <a:ext cx="2052638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85875" imgH="457328" progId="Equation.3">
                  <p:embed/>
                </p:oleObj>
              </mc:Choice>
              <mc:Fallback>
                <p:oleObj name="Equation" r:id="rId10" imgW="685875" imgH="457328" progId="Equation.3">
                  <p:embed/>
                  <p:pic>
                    <p:nvPicPr>
                      <p:cNvPr id="29703" name="Object 9">
                        <a:extLst>
                          <a:ext uri="{FF2B5EF4-FFF2-40B4-BE49-F238E27FC236}">
                            <a16:creationId xmlns:a16="http://schemas.microsoft.com/office/drawing/2014/main" id="{A3A8004B-E362-CE76-C69D-AC25B9D8A9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181600"/>
                        <a:ext cx="2052638" cy="13954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4" name="Footer Placeholder 3">
            <a:extLst>
              <a:ext uri="{FF2B5EF4-FFF2-40B4-BE49-F238E27FC236}">
                <a16:creationId xmlns:a16="http://schemas.microsoft.com/office/drawing/2014/main" id="{31BAA0C1-D42D-6427-3070-F00B41B78C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1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9705" name="Slide Number Placeholder 4">
            <a:extLst>
              <a:ext uri="{FF2B5EF4-FFF2-40B4-BE49-F238E27FC236}">
                <a16:creationId xmlns:a16="http://schemas.microsoft.com/office/drawing/2014/main" id="{5E6B1EA6-593A-E708-ED52-2950EBC15B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36FBD1-8426-4EF3-85BE-BC56915DE024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E3A9EF4D-FD3E-7611-C86B-F64D1AD26BD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მოძრაობა</a:t>
            </a:r>
          </a:p>
          <a:p>
            <a:pPr algn="ctr"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სხეულის მოძრაობა ეწოდება </a:t>
            </a:r>
            <a:r>
              <a:rPr lang="ka-GE" altLang="en-US" sz="2800" b="1" u="sng">
                <a:solidFill>
                  <a:schemeClr val="bg1"/>
                </a:solidFill>
                <a:latin typeface="Sylfaen" panose="010A0502050306030303" pitchFamily="18" charset="0"/>
              </a:rPr>
              <a:t>დროის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განმავლობაში მისი მდებარეობის ცვლილებას </a:t>
            </a:r>
            <a:r>
              <a:rPr lang="ka-GE" altLang="en-US" sz="2800" b="1" u="sng">
                <a:solidFill>
                  <a:schemeClr val="bg1"/>
                </a:solidFill>
                <a:latin typeface="Sylfaen" panose="010A0502050306030303" pitchFamily="18" charset="0"/>
              </a:rPr>
              <a:t>სივრცეში.</a:t>
            </a:r>
          </a:p>
          <a:p>
            <a:pPr algn="ctr"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სხეულის მოძრაობის დასახასიათებლად შესაძლებელია გავზომოთ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მანძილი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, რომელიც სხეულმა გაიარა და ის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დრო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, რომლის განმავლობაშიც სხეული მოძრაობდა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b="1">
                <a:solidFill>
                  <a:srgbClr val="FFFF00"/>
                </a:solidFill>
                <a:latin typeface="Sylfaen" panose="010A0502050306030303" pitchFamily="18" charset="0"/>
              </a:rPr>
              <a:t>მანძილი:</a:t>
            </a:r>
            <a:r>
              <a:rPr lang="ka-GE" altLang="en-US" b="1">
                <a:solidFill>
                  <a:srgbClr val="FFFF00"/>
                </a:solidFill>
                <a:latin typeface="Symbol" panose="05050102010706020507" pitchFamily="18" charset="2"/>
              </a:rPr>
              <a:t>	  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x = x</a:t>
            </a:r>
            <a:r>
              <a:rPr lang="en-US" altLang="en-US" b="1" baseline="-2500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 – x</a:t>
            </a:r>
            <a:r>
              <a:rPr lang="en-US" altLang="en-US" b="1" baseline="-25000">
                <a:solidFill>
                  <a:srgbClr val="FFFF00"/>
                </a:solidFill>
                <a:latin typeface="Sylfaen" panose="010A0502050306030303" pitchFamily="18" charset="0"/>
              </a:rPr>
              <a:t>1</a:t>
            </a:r>
          </a:p>
          <a:p>
            <a:pPr algn="ctr" eaLnBrk="1" hangingPunct="1">
              <a:buFontTx/>
              <a:buNone/>
            </a:pPr>
            <a:r>
              <a:rPr lang="ka-GE" altLang="en-US" b="1">
                <a:solidFill>
                  <a:srgbClr val="FFFF00"/>
                </a:solidFill>
                <a:latin typeface="Sylfaen" panose="010A0502050306030303" pitchFamily="18" charset="0"/>
              </a:rPr>
              <a:t>დრო:	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t = t</a:t>
            </a:r>
            <a:r>
              <a:rPr lang="en-US" altLang="en-US" b="1" baseline="-2500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 – t</a:t>
            </a:r>
            <a:r>
              <a:rPr lang="en-US" altLang="en-US" b="1" baseline="-25000">
                <a:solidFill>
                  <a:srgbClr val="FFFF00"/>
                </a:solidFill>
                <a:latin typeface="Sylfaen" panose="010A0502050306030303" pitchFamily="18" charset="0"/>
              </a:rPr>
              <a:t>1</a:t>
            </a:r>
            <a:endParaRPr lang="ka-GE" altLang="en-US" b="1" baseline="-25000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30723" name="Footer Placeholder 3">
            <a:extLst>
              <a:ext uri="{FF2B5EF4-FFF2-40B4-BE49-F238E27FC236}">
                <a16:creationId xmlns:a16="http://schemas.microsoft.com/office/drawing/2014/main" id="{4C566949-1913-F35A-AE2D-8DBF12CF75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1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0724" name="Slide Number Placeholder 4">
            <a:extLst>
              <a:ext uri="{FF2B5EF4-FFF2-40B4-BE49-F238E27FC236}">
                <a16:creationId xmlns:a16="http://schemas.microsoft.com/office/drawing/2014/main" id="{AC2C85D3-A02A-19C9-B87D-4BFC700AF3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BFC182-E7CC-4AA5-95B2-E7EC462004E3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C322E660-0169-4F21-E563-6FC875AEE23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სიჩქარე</a:t>
            </a:r>
          </a:p>
          <a:p>
            <a:pPr eaLnBrk="1" hangingPunct="1">
              <a:buFontTx/>
              <a:buNone/>
            </a:pPr>
            <a:endParaRPr lang="en-US" altLang="en-US" sz="2400" b="1" dirty="0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მატერიალური წერტილი: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სხეული, რომლის ზომის უგულვებელყოფა შესაძლებელია განვლილ მანძილთან შედარებით;</a:t>
            </a: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ათვლის სისტემა: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ათვლის სათავე, საწყისი და საბოლოო წერტილის კოორდინატები;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თანაბარი მოძრაობა წრფის გასწვრივ: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u="sng" dirty="0">
                <a:solidFill>
                  <a:schemeClr val="bg1"/>
                </a:solidFill>
                <a:latin typeface="Sylfaen" panose="010A0502050306030303" pitchFamily="18" charset="0"/>
              </a:rPr>
              <a:t>გადაადგილების სიჩქარე: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	</a:t>
            </a:r>
            <a:r>
              <a:rPr lang="en-US" altLang="en-US" b="1" dirty="0">
                <a:solidFill>
                  <a:srgbClr val="FFFF00"/>
                </a:solidFill>
                <a:latin typeface="Sylfaen" panose="010A0502050306030303" pitchFamily="18" charset="0"/>
              </a:rPr>
              <a:t>V = </a:t>
            </a:r>
            <a:r>
              <a:rPr lang="en-US" altLang="en-US" b="1" dirty="0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 dirty="0">
                <a:solidFill>
                  <a:srgbClr val="FFFF00"/>
                </a:solidFill>
                <a:latin typeface="Sylfaen" panose="010A0502050306030303" pitchFamily="18" charset="0"/>
              </a:rPr>
              <a:t>x / </a:t>
            </a:r>
            <a:r>
              <a:rPr lang="en-US" altLang="en-US" b="1" dirty="0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 dirty="0">
                <a:solidFill>
                  <a:srgbClr val="FFFF00"/>
                </a:solidFill>
                <a:latin typeface="Sylfaen" panose="010A0502050306030303" pitchFamily="18" charset="0"/>
              </a:rPr>
              <a:t>t</a:t>
            </a:r>
            <a:endParaRPr lang="ka-GE" altLang="en-US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ru-RU" altLang="en-US" b="1" dirty="0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31747" name="Footer Placeholder 3">
            <a:extLst>
              <a:ext uri="{FF2B5EF4-FFF2-40B4-BE49-F238E27FC236}">
                <a16:creationId xmlns:a16="http://schemas.microsoft.com/office/drawing/2014/main" id="{27DEBD36-EEB5-3359-68E8-C97CDF3EE4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1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1748" name="Slide Number Placeholder 4">
            <a:extLst>
              <a:ext uri="{FF2B5EF4-FFF2-40B4-BE49-F238E27FC236}">
                <a16:creationId xmlns:a16="http://schemas.microsoft.com/office/drawing/2014/main" id="{8569B864-5CA8-0371-2182-6C263C889B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A58AE4-99BA-45D5-8F12-A068A02A1DEC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BCF85FE2-7124-2D05-FC70-73F99C12FA9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საშუალო სიჩქარე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ხშირად მოძრაობის სიჩქარე ცვალებადია: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მაგალითად სპრინტერის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სირბილის სიჩქარე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100 მეტრიან დისტანციაზე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საშუალო სიჩქარე: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(გავლილი მანძილი) / (გავლილი დრო)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ru-RU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32771" name="Picture 4">
            <a:extLst>
              <a:ext uri="{FF2B5EF4-FFF2-40B4-BE49-F238E27FC236}">
                <a16:creationId xmlns:a16="http://schemas.microsoft.com/office/drawing/2014/main" id="{9BF2897D-9480-E2C7-E661-E7DC06D66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41910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Footer Placeholder 3">
            <a:extLst>
              <a:ext uri="{FF2B5EF4-FFF2-40B4-BE49-F238E27FC236}">
                <a16:creationId xmlns:a16="http://schemas.microsoft.com/office/drawing/2014/main" id="{CBAC2E6E-EDF0-F7C0-B9BD-F2B82BB6E3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1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2773" name="Slide Number Placeholder 4">
            <a:extLst>
              <a:ext uri="{FF2B5EF4-FFF2-40B4-BE49-F238E27FC236}">
                <a16:creationId xmlns:a16="http://schemas.microsoft.com/office/drawing/2014/main" id="{8107713C-EE34-93AA-6548-336C82A91F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5945F7-371D-45D4-A85B-02060647E539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074F413D-1C2A-E884-28F5-2023EC8D9EC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მყისიერი სიჩქარე</a:t>
            </a:r>
            <a:endParaRPr lang="ka-GE" altLang="en-US" sz="2000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000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0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სპრინტერის სიჩქარე 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შეიძლება იყოს დროში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ცვალებადი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;</a:t>
            </a: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სიჩქარის გაზომვა ძალიან მცირე დროის ინტერვალებში: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V =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x /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t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</a:t>
            </a:r>
            <a:endParaRPr lang="ru-RU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33795" name="Picture 4" descr="VEL">
            <a:extLst>
              <a:ext uri="{FF2B5EF4-FFF2-40B4-BE49-F238E27FC236}">
                <a16:creationId xmlns:a16="http://schemas.microsoft.com/office/drawing/2014/main" id="{B32832C1-20FD-8B90-8F60-E96BC593E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41910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Footer Placeholder 3">
            <a:extLst>
              <a:ext uri="{FF2B5EF4-FFF2-40B4-BE49-F238E27FC236}">
                <a16:creationId xmlns:a16="http://schemas.microsoft.com/office/drawing/2014/main" id="{41651563-703D-AB2B-3DFB-68F4AE6461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1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3797" name="Slide Number Placeholder 4">
            <a:extLst>
              <a:ext uri="{FF2B5EF4-FFF2-40B4-BE49-F238E27FC236}">
                <a16:creationId xmlns:a16="http://schemas.microsoft.com/office/drawing/2014/main" id="{D5B06579-1755-D7D9-74DB-BC5CC8446D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FEFD8D-60EA-42D1-979F-C5BDA4DF4DB7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241C96-779A-9144-369B-3EC959544F8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43200" y="5181600"/>
            <a:ext cx="4132852" cy="105208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240C6C72-D26F-2747-034A-8A489F37E72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www.tevza.org/home/course/phys2025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b="1" dirty="0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Physics1.ppt</a:t>
            </a:r>
            <a:r>
              <a:rPr lang="ka-GE" altLang="en-US" sz="2800" dirty="0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ლექციის პრეზენტაცია ანიმაციებით</a:t>
            </a:r>
            <a:endParaRPr lang="en-US" altLang="en-US" sz="28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Handout1.pdf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ლექციის საბეჭდი ვერსია </a:t>
            </a:r>
            <a:endParaRPr lang="en-US" altLang="en-US" sz="28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…/home/course/phys2011/Books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წიგნები</a:t>
            </a:r>
            <a:r>
              <a:rPr lang="en-US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(RUS+ENG)</a:t>
            </a:r>
            <a:endParaRPr lang="ka-GE" altLang="en-US" sz="28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</a:rPr>
              <a:t>	+ კოლოქვიუმის საკითხები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</a:rPr>
              <a:t>	+ საგამოცდო საკითხები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კონსულტაციები: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i="1" dirty="0">
                <a:solidFill>
                  <a:schemeClr val="bg1"/>
                </a:solidFill>
                <a:latin typeface="Sylfaen" panose="010A0502050306030303" pitchFamily="18" charset="0"/>
              </a:rPr>
              <a:t>(წინასწარი შეთანხმებით)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alexander.tevzadze@tsu.ge</a:t>
            </a:r>
            <a:r>
              <a:rPr lang="ka-GE" altLang="en-US" sz="2800" dirty="0">
                <a:solidFill>
                  <a:schemeClr val="bg1"/>
                </a:solidFill>
              </a:rPr>
              <a:t>	</a:t>
            </a:r>
            <a:r>
              <a:rPr lang="en-US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(II 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კორპუსი</a:t>
            </a:r>
            <a:r>
              <a:rPr lang="en-US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  <a:endParaRPr lang="ru-RU" altLang="en-US" sz="28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7171" name="Footer Placeholder 4">
            <a:extLst>
              <a:ext uri="{FF2B5EF4-FFF2-40B4-BE49-F238E27FC236}">
                <a16:creationId xmlns:a16="http://schemas.microsoft.com/office/drawing/2014/main" id="{258783AA-661B-FC46-ED40-1EE2E7D889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 ლექცია: 1     გვერდი: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7172" name="Slide Number Placeholder 5">
            <a:extLst>
              <a:ext uri="{FF2B5EF4-FFF2-40B4-BE49-F238E27FC236}">
                <a16:creationId xmlns:a16="http://schemas.microsoft.com/office/drawing/2014/main" id="{5637158C-7E01-19A8-1049-58DDB6DB14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D8D663-0027-4A12-BF9F-08C9969E4FED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27B5F82A-1798-0850-4BD8-1967D66D7B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გადაადგილება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rgbClr val="FF66CC"/>
                </a:solidFill>
                <a:latin typeface="Sylfaen" panose="010A0502050306030303" pitchFamily="18" charset="0"/>
              </a:rPr>
              <a:t>განვლილი მანძილი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 – 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დაგაადგილება</a:t>
            </a:r>
          </a:p>
          <a:p>
            <a:pPr algn="ctr" eaLnBrk="1" hangingPunct="1"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მოძრაობა ტრაექტორიაზე: გავლილი მანძლი განსხვავდება გადაადგილებისაგან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მოძრაობის სიჩქარე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და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გადაადგილების სიჩქარე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განსხვავდებიან ერთმანეთისაგან</a:t>
            </a:r>
            <a:endParaRPr lang="ru-RU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34819" name="Freeform 5">
            <a:extLst>
              <a:ext uri="{FF2B5EF4-FFF2-40B4-BE49-F238E27FC236}">
                <a16:creationId xmlns:a16="http://schemas.microsoft.com/office/drawing/2014/main" id="{8D7CD5BD-14ED-595A-67FF-7DB47AAE03CE}"/>
              </a:ext>
            </a:extLst>
          </p:cNvPr>
          <p:cNvSpPr>
            <a:spLocks/>
          </p:cNvSpPr>
          <p:nvPr/>
        </p:nvSpPr>
        <p:spPr bwMode="auto">
          <a:xfrm>
            <a:off x="647700" y="2209800"/>
            <a:ext cx="7658100" cy="1905000"/>
          </a:xfrm>
          <a:custGeom>
            <a:avLst/>
            <a:gdLst>
              <a:gd name="T0" fmla="*/ 2147483646 w 4824"/>
              <a:gd name="T1" fmla="*/ 2147483646 h 1200"/>
              <a:gd name="T2" fmla="*/ 2147483646 w 4824"/>
              <a:gd name="T3" fmla="*/ 2147483646 h 1200"/>
              <a:gd name="T4" fmla="*/ 2147483646 w 4824"/>
              <a:gd name="T5" fmla="*/ 2147483646 h 1200"/>
              <a:gd name="T6" fmla="*/ 2147483646 w 4824"/>
              <a:gd name="T7" fmla="*/ 2147483646 h 1200"/>
              <a:gd name="T8" fmla="*/ 2147483646 w 4824"/>
              <a:gd name="T9" fmla="*/ 2147483646 h 1200"/>
              <a:gd name="T10" fmla="*/ 2147483646 w 4824"/>
              <a:gd name="T11" fmla="*/ 2147483646 h 1200"/>
              <a:gd name="T12" fmla="*/ 2147483646 w 4824"/>
              <a:gd name="T13" fmla="*/ 2147483646 h 1200"/>
              <a:gd name="T14" fmla="*/ 2147483646 w 4824"/>
              <a:gd name="T15" fmla="*/ 2147483646 h 1200"/>
              <a:gd name="T16" fmla="*/ 2147483646 w 4824"/>
              <a:gd name="T17" fmla="*/ 2147483646 h 1200"/>
              <a:gd name="T18" fmla="*/ 2147483646 w 4824"/>
              <a:gd name="T19" fmla="*/ 2147483646 h 1200"/>
              <a:gd name="T20" fmla="*/ 2147483646 w 4824"/>
              <a:gd name="T21" fmla="*/ 2147483646 h 1200"/>
              <a:gd name="T22" fmla="*/ 2147483646 w 4824"/>
              <a:gd name="T23" fmla="*/ 2147483646 h 1200"/>
              <a:gd name="T24" fmla="*/ 2147483646 w 4824"/>
              <a:gd name="T25" fmla="*/ 2147483646 h 1200"/>
              <a:gd name="T26" fmla="*/ 2147483646 w 4824"/>
              <a:gd name="T27" fmla="*/ 2147483646 h 12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824"/>
              <a:gd name="T43" fmla="*/ 0 h 1200"/>
              <a:gd name="T44" fmla="*/ 4824 w 4824"/>
              <a:gd name="T45" fmla="*/ 1200 h 12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824" h="1200">
                <a:moveTo>
                  <a:pt x="8" y="624"/>
                </a:moveTo>
                <a:cubicBezTo>
                  <a:pt x="4" y="628"/>
                  <a:pt x="0" y="632"/>
                  <a:pt x="56" y="576"/>
                </a:cubicBezTo>
                <a:cubicBezTo>
                  <a:pt x="112" y="520"/>
                  <a:pt x="248" y="344"/>
                  <a:pt x="344" y="288"/>
                </a:cubicBezTo>
                <a:cubicBezTo>
                  <a:pt x="440" y="232"/>
                  <a:pt x="536" y="208"/>
                  <a:pt x="632" y="240"/>
                </a:cubicBezTo>
                <a:cubicBezTo>
                  <a:pt x="728" y="272"/>
                  <a:pt x="752" y="352"/>
                  <a:pt x="920" y="480"/>
                </a:cubicBezTo>
                <a:cubicBezTo>
                  <a:pt x="1088" y="608"/>
                  <a:pt x="1376" y="896"/>
                  <a:pt x="1640" y="1008"/>
                </a:cubicBezTo>
                <a:cubicBezTo>
                  <a:pt x="1904" y="1120"/>
                  <a:pt x="2240" y="1128"/>
                  <a:pt x="2504" y="1152"/>
                </a:cubicBezTo>
                <a:cubicBezTo>
                  <a:pt x="2768" y="1176"/>
                  <a:pt x="3032" y="1200"/>
                  <a:pt x="3224" y="1152"/>
                </a:cubicBezTo>
                <a:cubicBezTo>
                  <a:pt x="3416" y="1104"/>
                  <a:pt x="3536" y="960"/>
                  <a:pt x="3656" y="864"/>
                </a:cubicBezTo>
                <a:cubicBezTo>
                  <a:pt x="3776" y="768"/>
                  <a:pt x="3832" y="712"/>
                  <a:pt x="3944" y="576"/>
                </a:cubicBezTo>
                <a:cubicBezTo>
                  <a:pt x="4056" y="440"/>
                  <a:pt x="4200" y="96"/>
                  <a:pt x="4328" y="48"/>
                </a:cubicBezTo>
                <a:cubicBezTo>
                  <a:pt x="4456" y="0"/>
                  <a:pt x="4632" y="176"/>
                  <a:pt x="4712" y="288"/>
                </a:cubicBezTo>
                <a:cubicBezTo>
                  <a:pt x="4792" y="400"/>
                  <a:pt x="4792" y="640"/>
                  <a:pt x="4808" y="720"/>
                </a:cubicBezTo>
                <a:cubicBezTo>
                  <a:pt x="4824" y="800"/>
                  <a:pt x="4816" y="784"/>
                  <a:pt x="4808" y="768"/>
                </a:cubicBezTo>
              </a:path>
            </a:pathLst>
          </a:custGeom>
          <a:noFill/>
          <a:ln w="38100">
            <a:solidFill>
              <a:srgbClr val="FF66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0" name="Line 7">
            <a:extLst>
              <a:ext uri="{FF2B5EF4-FFF2-40B4-BE49-F238E27FC236}">
                <a16:creationId xmlns:a16="http://schemas.microsoft.com/office/drawing/2014/main" id="{4F4BE815-EAD5-2C1E-5424-E136123F4A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3200400"/>
            <a:ext cx="7620000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1" name="Footer Placeholder 3">
            <a:extLst>
              <a:ext uri="{FF2B5EF4-FFF2-40B4-BE49-F238E27FC236}">
                <a16:creationId xmlns:a16="http://schemas.microsoft.com/office/drawing/2014/main" id="{AAF6C7E3-0419-9613-6DE9-FDE45E3504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1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4822" name="Slide Number Placeholder 4">
            <a:extLst>
              <a:ext uri="{FF2B5EF4-FFF2-40B4-BE49-F238E27FC236}">
                <a16:creationId xmlns:a16="http://schemas.microsoft.com/office/drawing/2014/main" id="{C609E28E-7B39-BC2E-3E42-A4CA0D02BB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E3D6EA-059D-4C0C-97B5-D16BFFBE6BF0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4B81901F-64C2-F0D1-20AF-F8A49DCC64E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გადაადგილების საშუალო სიჩქარე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ოლიმპიელი მცურავის სიჩქარე: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100 მეტრი / 46.74 წამი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მოძრაობის საშუალო სიჩქარე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2.14 მ/წ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გადაადგილება: 25 მეტრი ერთი მიმართულებით, 25 –მეორე. ჯამური გადაადგილება – 0მ.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გადაადგილების სიჩქარე – 0 მ/წ.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pic>
        <p:nvPicPr>
          <p:cNvPr id="35843" name="Picture 4" descr="18torres_1_600">
            <a:extLst>
              <a:ext uri="{FF2B5EF4-FFF2-40B4-BE49-F238E27FC236}">
                <a16:creationId xmlns:a16="http://schemas.microsoft.com/office/drawing/2014/main" id="{539F3C4C-1B3E-2410-AE64-86731E1AA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62200"/>
            <a:ext cx="37338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Footer Placeholder 3">
            <a:extLst>
              <a:ext uri="{FF2B5EF4-FFF2-40B4-BE49-F238E27FC236}">
                <a16:creationId xmlns:a16="http://schemas.microsoft.com/office/drawing/2014/main" id="{B76D713B-1CB3-FC03-3A64-60167D3813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1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5845" name="Slide Number Placeholder 4">
            <a:extLst>
              <a:ext uri="{FF2B5EF4-FFF2-40B4-BE49-F238E27FC236}">
                <a16:creationId xmlns:a16="http://schemas.microsoft.com/office/drawing/2014/main" id="{7B3F80A7-79EA-50BB-DC94-579A043937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267649-9C15-496C-8FEF-1C31D9E9AC8A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2B928F46-8C4E-0475-F21D-D260E3BCFA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66FF99"/>
                </a:solidFill>
                <a:latin typeface="Sylfaen" panose="010A0502050306030303" pitchFamily="18" charset="0"/>
              </a:rPr>
              <a:t>X-T </a:t>
            </a: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დიაგრამა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გადაადგილება ერთ განზომილებაში</a:t>
            </a:r>
            <a:endParaRPr lang="ru-RU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36867" name="Line 6">
            <a:extLst>
              <a:ext uri="{FF2B5EF4-FFF2-40B4-BE49-F238E27FC236}">
                <a16:creationId xmlns:a16="http://schemas.microsoft.com/office/drawing/2014/main" id="{F91CA1E6-053E-10D7-6CCD-37E50F2C25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5029200"/>
            <a:ext cx="4648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68" name="Line 7">
            <a:extLst>
              <a:ext uri="{FF2B5EF4-FFF2-40B4-BE49-F238E27FC236}">
                <a16:creationId xmlns:a16="http://schemas.microsoft.com/office/drawing/2014/main" id="{0337E046-4395-CAA2-BA98-DA356E5986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2590800"/>
            <a:ext cx="0" cy="2438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69" name="Line 9">
            <a:extLst>
              <a:ext uri="{FF2B5EF4-FFF2-40B4-BE49-F238E27FC236}">
                <a16:creationId xmlns:a16="http://schemas.microsoft.com/office/drawing/2014/main" id="{5A612ADF-86E3-342C-DA9D-0B27A7A17F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2895600"/>
            <a:ext cx="4114800" cy="2133600"/>
          </a:xfrm>
          <a:prstGeom prst="line">
            <a:avLst/>
          </a:prstGeom>
          <a:noFill/>
          <a:ln w="508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0" name="Text Box 10">
            <a:extLst>
              <a:ext uri="{FF2B5EF4-FFF2-40B4-BE49-F238E27FC236}">
                <a16:creationId xmlns:a16="http://schemas.microsoft.com/office/drawing/2014/main" id="{F71F5085-0ACC-C8D7-448A-489679791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1816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a-GE" altLang="en-US" sz="2400" b="1">
                <a:solidFill>
                  <a:schemeClr val="bg1"/>
                </a:solidFill>
              </a:rPr>
              <a:t>დრო, </a:t>
            </a:r>
            <a:r>
              <a:rPr lang="en-US" altLang="en-US" sz="2400" b="1">
                <a:solidFill>
                  <a:schemeClr val="bg1"/>
                </a:solidFill>
              </a:rPr>
              <a:t>T (</a:t>
            </a:r>
            <a:r>
              <a:rPr lang="ka-GE" altLang="en-US" sz="2400" b="1">
                <a:solidFill>
                  <a:schemeClr val="bg1"/>
                </a:solidFill>
              </a:rPr>
              <a:t>წ</a:t>
            </a:r>
            <a:r>
              <a:rPr lang="en-US" altLang="en-US" sz="2400" b="1">
                <a:solidFill>
                  <a:schemeClr val="bg1"/>
                </a:solidFill>
              </a:rPr>
              <a:t>)</a:t>
            </a:r>
            <a:endParaRPr lang="ru-RU" altLang="en-US" sz="2400" b="1">
              <a:solidFill>
                <a:schemeClr val="bg1"/>
              </a:solidFill>
            </a:endParaRPr>
          </a:p>
        </p:txBody>
      </p:sp>
      <p:sp>
        <p:nvSpPr>
          <p:cNvPr id="36871" name="Text Box 11">
            <a:extLst>
              <a:ext uri="{FF2B5EF4-FFF2-40B4-BE49-F238E27FC236}">
                <a16:creationId xmlns:a16="http://schemas.microsoft.com/office/drawing/2014/main" id="{172AC98B-0F45-7B1E-EBD4-57C822916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3200"/>
            <a:ext cx="1600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a-GE" altLang="en-US" sz="2400" b="1">
                <a:solidFill>
                  <a:schemeClr val="bg1"/>
                </a:solidFill>
              </a:rPr>
              <a:t>      </a:t>
            </a:r>
            <a:r>
              <a:rPr lang="en-US" altLang="en-US" sz="2400" b="1">
                <a:solidFill>
                  <a:schemeClr val="bg1"/>
                </a:solidFill>
              </a:rPr>
              <a:t>X (</a:t>
            </a:r>
            <a:r>
              <a:rPr lang="ka-GE" altLang="en-US" sz="2400" b="1">
                <a:solidFill>
                  <a:schemeClr val="bg1"/>
                </a:solidFill>
              </a:rPr>
              <a:t>მ</a:t>
            </a:r>
            <a:r>
              <a:rPr lang="en-US" altLang="en-US" sz="2400" b="1">
                <a:solidFill>
                  <a:schemeClr val="bg1"/>
                </a:solidFill>
              </a:rPr>
              <a:t>)</a:t>
            </a:r>
            <a:endParaRPr lang="ka-GE" altLang="en-US" sz="2400" b="1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ka-GE" altLang="en-US" sz="2400" b="1">
                <a:solidFill>
                  <a:schemeClr val="bg1"/>
                </a:solidFill>
              </a:rPr>
              <a:t>მანძილი</a:t>
            </a:r>
            <a:endParaRPr lang="ru-RU" altLang="en-US" sz="2400" b="1">
              <a:solidFill>
                <a:schemeClr val="bg1"/>
              </a:solidFill>
            </a:endParaRPr>
          </a:p>
        </p:txBody>
      </p:sp>
      <p:sp>
        <p:nvSpPr>
          <p:cNvPr id="36872" name="Line 13">
            <a:extLst>
              <a:ext uri="{FF2B5EF4-FFF2-40B4-BE49-F238E27FC236}">
                <a16:creationId xmlns:a16="http://schemas.microsoft.com/office/drawing/2014/main" id="{DBE71F8C-0C42-D83E-C17D-A1C4DC1AA1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0" cy="1828800"/>
          </a:xfrm>
          <a:prstGeom prst="line">
            <a:avLst/>
          </a:prstGeom>
          <a:noFill/>
          <a:ln w="25400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3" name="Rectangle 14">
            <a:extLst>
              <a:ext uri="{FF2B5EF4-FFF2-40B4-BE49-F238E27FC236}">
                <a16:creationId xmlns:a16="http://schemas.microsoft.com/office/drawing/2014/main" id="{74E21657-256B-98A7-6EA0-BBCE96153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429000"/>
            <a:ext cx="2311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V =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x /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V = tg(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)</a:t>
            </a:r>
            <a:endParaRPr lang="ru-RU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4" name="Rectangle 15">
            <a:extLst>
              <a:ext uri="{FF2B5EF4-FFF2-40B4-BE49-F238E27FC236}">
                <a16:creationId xmlns:a16="http://schemas.microsoft.com/office/drawing/2014/main" id="{F1E45A54-471A-CF08-645D-0F03E2066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494213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400" b="1">
                <a:solidFill>
                  <a:srgbClr val="FFFF00"/>
                </a:solidFill>
              </a:rPr>
              <a:t>t</a:t>
            </a:r>
            <a:endParaRPr lang="ru-RU" altLang="en-US" sz="2400" b="1">
              <a:solidFill>
                <a:srgbClr val="FFFF00"/>
              </a:solidFill>
            </a:endParaRPr>
          </a:p>
        </p:txBody>
      </p:sp>
      <p:sp>
        <p:nvSpPr>
          <p:cNvPr id="36875" name="Rectangle 16">
            <a:extLst>
              <a:ext uri="{FF2B5EF4-FFF2-40B4-BE49-F238E27FC236}">
                <a16:creationId xmlns:a16="http://schemas.microsoft.com/office/drawing/2014/main" id="{69164E4D-CADD-C47C-D9F9-DA3649116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808413"/>
            <a:ext cx="541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400" b="1">
                <a:solidFill>
                  <a:srgbClr val="FFFF00"/>
                </a:solidFill>
              </a:rPr>
              <a:t>x</a:t>
            </a:r>
            <a:endParaRPr lang="ru-RU" altLang="en-US" sz="2400" b="1">
              <a:solidFill>
                <a:srgbClr val="FFFF00"/>
              </a:solidFill>
            </a:endParaRPr>
          </a:p>
        </p:txBody>
      </p:sp>
      <p:sp>
        <p:nvSpPr>
          <p:cNvPr id="36876" name="Rectangle 17">
            <a:extLst>
              <a:ext uri="{FF2B5EF4-FFF2-40B4-BE49-F238E27FC236}">
                <a16:creationId xmlns:a16="http://schemas.microsoft.com/office/drawing/2014/main" id="{E863440E-9615-F968-E39E-0B96FF69E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15000"/>
            <a:ext cx="7696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sz="2800" b="1" u="sng">
                <a:solidFill>
                  <a:schemeClr val="bg1"/>
                </a:solidFill>
                <a:latin typeface="Sylfaen" panose="010A0502050306030303" pitchFamily="18" charset="0"/>
              </a:rPr>
              <a:t>სიჩქარის გრაფიკული ექვივალენტი: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sz="2800" b="1" u="sng">
                <a:solidFill>
                  <a:schemeClr val="bg1"/>
                </a:solidFill>
                <a:latin typeface="Sylfaen" panose="010A0502050306030303" pitchFamily="18" charset="0"/>
              </a:rPr>
              <a:t>დახრის კუთხე</a:t>
            </a:r>
            <a:endParaRPr lang="ru-RU" altLang="en-US" sz="2800" b="1" u="sng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36877" name="Rectangle 18">
            <a:extLst>
              <a:ext uri="{FF2B5EF4-FFF2-40B4-BE49-F238E27FC236}">
                <a16:creationId xmlns:a16="http://schemas.microsoft.com/office/drawing/2014/main" id="{56FB80D7-88A8-49A2-A3FE-2EC1BD2C4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572000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endParaRPr lang="ru-RU" altLang="en-US" sz="2400" b="1">
              <a:solidFill>
                <a:srgbClr val="FFFF00"/>
              </a:solidFill>
              <a:latin typeface="Symbol" panose="05050102010706020507" pitchFamily="18" charset="2"/>
            </a:endParaRPr>
          </a:p>
        </p:txBody>
      </p:sp>
      <p:sp>
        <p:nvSpPr>
          <p:cNvPr id="36878" name="Freeform 19">
            <a:extLst>
              <a:ext uri="{FF2B5EF4-FFF2-40B4-BE49-F238E27FC236}">
                <a16:creationId xmlns:a16="http://schemas.microsoft.com/office/drawing/2014/main" id="{7336BAE8-A9F0-581B-F377-7ECA7805AC5A}"/>
              </a:ext>
            </a:extLst>
          </p:cNvPr>
          <p:cNvSpPr>
            <a:spLocks/>
          </p:cNvSpPr>
          <p:nvPr/>
        </p:nvSpPr>
        <p:spPr bwMode="auto">
          <a:xfrm>
            <a:off x="2514600" y="4572000"/>
            <a:ext cx="254000" cy="495300"/>
          </a:xfrm>
          <a:custGeom>
            <a:avLst/>
            <a:gdLst>
              <a:gd name="T0" fmla="*/ 0 w 160"/>
              <a:gd name="T1" fmla="*/ 0 h 312"/>
              <a:gd name="T2" fmla="*/ 2147483646 w 160"/>
              <a:gd name="T3" fmla="*/ 2147483646 h 312"/>
              <a:gd name="T4" fmla="*/ 2147483646 w 160"/>
              <a:gd name="T5" fmla="*/ 2147483646 h 312"/>
              <a:gd name="T6" fmla="*/ 2147483646 w 160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  <a:gd name="T12" fmla="*/ 0 w 160"/>
              <a:gd name="T13" fmla="*/ 0 h 312"/>
              <a:gd name="T14" fmla="*/ 160 w 160"/>
              <a:gd name="T15" fmla="*/ 312 h 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0" h="312">
                <a:moveTo>
                  <a:pt x="0" y="0"/>
                </a:moveTo>
                <a:cubicBezTo>
                  <a:pt x="64" y="24"/>
                  <a:pt x="128" y="48"/>
                  <a:pt x="144" y="96"/>
                </a:cubicBezTo>
                <a:cubicBezTo>
                  <a:pt x="160" y="144"/>
                  <a:pt x="104" y="264"/>
                  <a:pt x="96" y="288"/>
                </a:cubicBezTo>
                <a:cubicBezTo>
                  <a:pt x="88" y="312"/>
                  <a:pt x="92" y="276"/>
                  <a:pt x="96" y="240"/>
                </a:cubicBezTo>
              </a:path>
            </a:pathLst>
          </a:custGeom>
          <a:noFill/>
          <a:ln w="25400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9" name="Footer Placeholder 3">
            <a:extLst>
              <a:ext uri="{FF2B5EF4-FFF2-40B4-BE49-F238E27FC236}">
                <a16:creationId xmlns:a16="http://schemas.microsoft.com/office/drawing/2014/main" id="{44011B6C-7146-5057-1CBC-850D8A97EA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1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6880" name="Slide Number Placeholder 4">
            <a:extLst>
              <a:ext uri="{FF2B5EF4-FFF2-40B4-BE49-F238E27FC236}">
                <a16:creationId xmlns:a16="http://schemas.microsoft.com/office/drawing/2014/main" id="{09D89A0F-0FE1-DD02-EE9D-57F29562C9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5171E7-6701-4632-B205-6785FC9186FA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id="{5A10BF8C-A5B1-FE50-9955-75828AB7BAC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66FF99"/>
                </a:solidFill>
                <a:latin typeface="Sylfaen" panose="010A0502050306030303" pitchFamily="18" charset="0"/>
              </a:rPr>
              <a:t>X-T </a:t>
            </a: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დიაგრამა</a:t>
            </a:r>
          </a:p>
          <a:p>
            <a:pPr eaLnBrk="1" hangingPunct="1">
              <a:buFontTx/>
              <a:buNone/>
            </a:pPr>
            <a:endParaRPr lang="ka-GE" altLang="en-US" sz="2000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სიჩქარეების გრაფიკული შედარება</a:t>
            </a:r>
            <a:endParaRPr lang="ru-RU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37891" name="Line 4">
            <a:extLst>
              <a:ext uri="{FF2B5EF4-FFF2-40B4-BE49-F238E27FC236}">
                <a16:creationId xmlns:a16="http://schemas.microsoft.com/office/drawing/2014/main" id="{C51C6C0F-E64F-B59E-2F3C-660058B916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029200"/>
            <a:ext cx="4953000" cy="460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2" name="Line 5">
            <a:extLst>
              <a:ext uri="{FF2B5EF4-FFF2-40B4-BE49-F238E27FC236}">
                <a16:creationId xmlns:a16="http://schemas.microsoft.com/office/drawing/2014/main" id="{8E8F9F0B-C0F0-3001-D79B-603836F74A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2209800"/>
            <a:ext cx="46038" cy="2819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3" name="Line 6">
            <a:extLst>
              <a:ext uri="{FF2B5EF4-FFF2-40B4-BE49-F238E27FC236}">
                <a16:creationId xmlns:a16="http://schemas.microsoft.com/office/drawing/2014/main" id="{07E8ACC2-4956-5B98-D8BC-F5902C9766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2895600"/>
            <a:ext cx="4114800" cy="213360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4" name="Text Box 7">
            <a:extLst>
              <a:ext uri="{FF2B5EF4-FFF2-40B4-BE49-F238E27FC236}">
                <a16:creationId xmlns:a16="http://schemas.microsoft.com/office/drawing/2014/main" id="{3A38B35E-F169-9E73-8B3D-911DF58E9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257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T</a:t>
            </a:r>
            <a:endParaRPr lang="ru-RU" altLang="en-US" sz="2400" b="1">
              <a:solidFill>
                <a:schemeClr val="bg1"/>
              </a:solidFill>
            </a:endParaRPr>
          </a:p>
        </p:txBody>
      </p:sp>
      <p:sp>
        <p:nvSpPr>
          <p:cNvPr id="37895" name="Text Box 8">
            <a:extLst>
              <a:ext uri="{FF2B5EF4-FFF2-40B4-BE49-F238E27FC236}">
                <a16:creationId xmlns:a16="http://schemas.microsoft.com/office/drawing/2014/main" id="{08165119-6314-C02A-C795-0627A08A5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743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X</a:t>
            </a:r>
            <a:endParaRPr lang="ru-RU" altLang="en-US" sz="2400" b="1">
              <a:solidFill>
                <a:schemeClr val="bg1"/>
              </a:solidFill>
            </a:endParaRPr>
          </a:p>
        </p:txBody>
      </p:sp>
      <p:sp>
        <p:nvSpPr>
          <p:cNvPr id="37896" name="Rectangle 10">
            <a:extLst>
              <a:ext uri="{FF2B5EF4-FFF2-40B4-BE49-F238E27FC236}">
                <a16:creationId xmlns:a16="http://schemas.microsoft.com/office/drawing/2014/main" id="{2262F3BC-3E62-156D-20A6-BB57B7393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60198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V</a:t>
            </a:r>
            <a:r>
              <a:rPr lang="en-US" altLang="en-US" sz="2800" b="1" baseline="-25000">
                <a:solidFill>
                  <a:srgbClr val="FFFF00"/>
                </a:solidFill>
              </a:rPr>
              <a:t>1</a:t>
            </a:r>
            <a:r>
              <a:rPr lang="en-US" altLang="en-US" sz="2800" b="1">
                <a:solidFill>
                  <a:srgbClr val="FFFF00"/>
                </a:solidFill>
              </a:rPr>
              <a:t> &gt; V</a:t>
            </a:r>
            <a:r>
              <a:rPr lang="en-US" altLang="en-US" sz="2800" b="1" baseline="-25000">
                <a:solidFill>
                  <a:srgbClr val="FFFF00"/>
                </a:solidFill>
              </a:rPr>
              <a:t>2</a:t>
            </a:r>
            <a:r>
              <a:rPr lang="en-US" altLang="en-US" sz="2800" b="1">
                <a:solidFill>
                  <a:srgbClr val="FFFF00"/>
                </a:solidFill>
              </a:rPr>
              <a:t> &gt; V</a:t>
            </a:r>
            <a:r>
              <a:rPr lang="en-US" altLang="en-US" sz="2800" b="1" baseline="-25000">
                <a:solidFill>
                  <a:srgbClr val="FFFF00"/>
                </a:solidFill>
              </a:rPr>
              <a:t>3</a:t>
            </a:r>
            <a:endParaRPr lang="ru-RU" altLang="en-US" sz="2800" b="1" baseline="-25000">
              <a:solidFill>
                <a:srgbClr val="FFFF00"/>
              </a:solidFill>
            </a:endParaRPr>
          </a:p>
        </p:txBody>
      </p:sp>
      <p:sp>
        <p:nvSpPr>
          <p:cNvPr id="37897" name="Line 16">
            <a:extLst>
              <a:ext uri="{FF2B5EF4-FFF2-40B4-BE49-F238E27FC236}">
                <a16:creationId xmlns:a16="http://schemas.microsoft.com/office/drawing/2014/main" id="{966B09CD-1CBD-6CBB-9D11-3B43C555A5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3886200"/>
            <a:ext cx="4419600" cy="114300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8" name="Line 17">
            <a:extLst>
              <a:ext uri="{FF2B5EF4-FFF2-40B4-BE49-F238E27FC236}">
                <a16:creationId xmlns:a16="http://schemas.microsoft.com/office/drawing/2014/main" id="{5045F963-7BE6-227C-4AC3-24DA30E93D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2438400"/>
            <a:ext cx="1676400" cy="259080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9" name="Rectangle 18">
            <a:extLst>
              <a:ext uri="{FF2B5EF4-FFF2-40B4-BE49-F238E27FC236}">
                <a16:creationId xmlns:a16="http://schemas.microsoft.com/office/drawing/2014/main" id="{96B7F4C3-5350-979F-467C-E062183F6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5908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V</a:t>
            </a:r>
            <a:r>
              <a:rPr lang="ka-GE" altLang="en-US" sz="2400" b="1" baseline="-25000">
                <a:solidFill>
                  <a:srgbClr val="FFFF00"/>
                </a:solidFill>
              </a:rPr>
              <a:t>1</a:t>
            </a:r>
            <a:endParaRPr lang="ru-RU" altLang="en-US" sz="2400" b="1" baseline="-25000">
              <a:solidFill>
                <a:srgbClr val="FFFF00"/>
              </a:solidFill>
            </a:endParaRPr>
          </a:p>
        </p:txBody>
      </p:sp>
      <p:sp>
        <p:nvSpPr>
          <p:cNvPr id="37900" name="Rectangle 19">
            <a:extLst>
              <a:ext uri="{FF2B5EF4-FFF2-40B4-BE49-F238E27FC236}">
                <a16:creationId xmlns:a16="http://schemas.microsoft.com/office/drawing/2014/main" id="{67C6002B-7DBB-B4B7-EF1A-09649F7CB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1242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V</a:t>
            </a:r>
            <a:r>
              <a:rPr lang="en-US" altLang="en-US" sz="2400" b="1" baseline="-25000">
                <a:solidFill>
                  <a:srgbClr val="FFFF00"/>
                </a:solidFill>
              </a:rPr>
              <a:t>2</a:t>
            </a:r>
            <a:endParaRPr lang="ru-RU" altLang="en-US" sz="2400" b="1" baseline="-25000">
              <a:solidFill>
                <a:srgbClr val="FFFF00"/>
              </a:solidFill>
            </a:endParaRPr>
          </a:p>
        </p:txBody>
      </p:sp>
      <p:sp>
        <p:nvSpPr>
          <p:cNvPr id="37901" name="Rectangle 20">
            <a:extLst>
              <a:ext uri="{FF2B5EF4-FFF2-40B4-BE49-F238E27FC236}">
                <a16:creationId xmlns:a16="http://schemas.microsoft.com/office/drawing/2014/main" id="{060980AF-7FDA-455C-56EC-90C769FAA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5814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V</a:t>
            </a:r>
            <a:r>
              <a:rPr lang="en-US" altLang="en-US" sz="2400" b="1" baseline="-25000">
                <a:solidFill>
                  <a:srgbClr val="FFFF00"/>
                </a:solidFill>
              </a:rPr>
              <a:t>3</a:t>
            </a:r>
            <a:endParaRPr lang="ru-RU" altLang="en-US" sz="2400" b="1" baseline="-25000">
              <a:solidFill>
                <a:srgbClr val="FFFF00"/>
              </a:solidFill>
            </a:endParaRPr>
          </a:p>
        </p:txBody>
      </p:sp>
      <p:sp>
        <p:nvSpPr>
          <p:cNvPr id="37902" name="Footer Placeholder 3">
            <a:extLst>
              <a:ext uri="{FF2B5EF4-FFF2-40B4-BE49-F238E27FC236}">
                <a16:creationId xmlns:a16="http://schemas.microsoft.com/office/drawing/2014/main" id="{A1D31435-8C1A-F59D-C473-B7EB66F735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1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7903" name="Slide Number Placeholder 4">
            <a:extLst>
              <a:ext uri="{FF2B5EF4-FFF2-40B4-BE49-F238E27FC236}">
                <a16:creationId xmlns:a16="http://schemas.microsoft.com/office/drawing/2014/main" id="{8524A347-98DC-30FC-224A-0A7236DF07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826851-1051-469B-9C9E-C6C0B8A8AF47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DBFAA070-45D5-40EB-46A9-09564026B11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66FF99"/>
                </a:solidFill>
                <a:latin typeface="Sylfaen" panose="010A0502050306030303" pitchFamily="18" charset="0"/>
              </a:rPr>
              <a:t>X-T </a:t>
            </a: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დიაგრამა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ru-RU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38915" name="Line 4">
            <a:extLst>
              <a:ext uri="{FF2B5EF4-FFF2-40B4-BE49-F238E27FC236}">
                <a16:creationId xmlns:a16="http://schemas.microsoft.com/office/drawing/2014/main" id="{A610564E-7357-5BDC-0274-EEE54CCA35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810000"/>
            <a:ext cx="7086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16" name="Line 5">
            <a:extLst>
              <a:ext uri="{FF2B5EF4-FFF2-40B4-BE49-F238E27FC236}">
                <a16:creationId xmlns:a16="http://schemas.microsoft.com/office/drawing/2014/main" id="{A006D89C-AB08-902D-3F1D-4DCDA8E512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990600"/>
            <a:ext cx="0" cy="2819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17" name="Line 6">
            <a:extLst>
              <a:ext uri="{FF2B5EF4-FFF2-40B4-BE49-F238E27FC236}">
                <a16:creationId xmlns:a16="http://schemas.microsoft.com/office/drawing/2014/main" id="{42536335-D3E5-CA24-30C6-0AA56F4965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2514600"/>
            <a:ext cx="1143000" cy="1295400"/>
          </a:xfrm>
          <a:prstGeom prst="line">
            <a:avLst/>
          </a:prstGeom>
          <a:noFill/>
          <a:ln w="508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18" name="Text Box 7">
            <a:extLst>
              <a:ext uri="{FF2B5EF4-FFF2-40B4-BE49-F238E27FC236}">
                <a16:creationId xmlns:a16="http://schemas.microsoft.com/office/drawing/2014/main" id="{9E16B111-E776-7863-14CA-505101C93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9624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a-GE" altLang="en-US" sz="2400" b="1">
                <a:solidFill>
                  <a:schemeClr val="bg1"/>
                </a:solidFill>
              </a:rPr>
              <a:t>დრო, </a:t>
            </a:r>
            <a:r>
              <a:rPr lang="en-US" altLang="en-US" sz="2400" b="1">
                <a:solidFill>
                  <a:schemeClr val="bg1"/>
                </a:solidFill>
              </a:rPr>
              <a:t>T (</a:t>
            </a:r>
            <a:r>
              <a:rPr lang="ka-GE" altLang="en-US" sz="2400" b="1">
                <a:solidFill>
                  <a:schemeClr val="bg1"/>
                </a:solidFill>
              </a:rPr>
              <a:t>წმ</a:t>
            </a:r>
            <a:r>
              <a:rPr lang="en-US" altLang="en-US" sz="2400" b="1">
                <a:solidFill>
                  <a:schemeClr val="bg1"/>
                </a:solidFill>
              </a:rPr>
              <a:t>)</a:t>
            </a:r>
            <a:endParaRPr lang="ru-RU" altLang="en-US" sz="2400" b="1">
              <a:solidFill>
                <a:schemeClr val="bg1"/>
              </a:solidFill>
            </a:endParaRPr>
          </a:p>
        </p:txBody>
      </p:sp>
      <p:sp>
        <p:nvSpPr>
          <p:cNvPr id="38919" name="Text Box 8">
            <a:extLst>
              <a:ext uri="{FF2B5EF4-FFF2-40B4-BE49-F238E27FC236}">
                <a16:creationId xmlns:a16="http://schemas.microsoft.com/office/drawing/2014/main" id="{A040ED66-51E5-CF7E-0B59-102AAEA0D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0"/>
            <a:ext cx="1600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a-GE" altLang="en-US" sz="2400" b="1">
                <a:solidFill>
                  <a:schemeClr val="bg1"/>
                </a:solidFill>
              </a:rPr>
              <a:t>      </a:t>
            </a:r>
            <a:r>
              <a:rPr lang="en-US" altLang="en-US" sz="2400" b="1">
                <a:solidFill>
                  <a:schemeClr val="bg1"/>
                </a:solidFill>
              </a:rPr>
              <a:t>X (</a:t>
            </a:r>
            <a:r>
              <a:rPr lang="ka-GE" altLang="en-US" sz="2400" b="1">
                <a:solidFill>
                  <a:schemeClr val="bg1"/>
                </a:solidFill>
              </a:rPr>
              <a:t>მ</a:t>
            </a:r>
            <a:r>
              <a:rPr lang="en-US" altLang="en-US" sz="2400" b="1">
                <a:solidFill>
                  <a:schemeClr val="bg1"/>
                </a:solidFill>
              </a:rPr>
              <a:t>)</a:t>
            </a:r>
            <a:endParaRPr lang="ka-GE" altLang="en-US" sz="2400" b="1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ka-GE" altLang="en-US" sz="2400" b="1">
                <a:solidFill>
                  <a:schemeClr val="bg1"/>
                </a:solidFill>
              </a:rPr>
              <a:t>მანძილი</a:t>
            </a:r>
            <a:endParaRPr lang="ru-RU" altLang="en-US" sz="2400" b="1">
              <a:solidFill>
                <a:schemeClr val="bg1"/>
              </a:solidFill>
            </a:endParaRPr>
          </a:p>
        </p:txBody>
      </p:sp>
      <p:sp>
        <p:nvSpPr>
          <p:cNvPr id="38920" name="Line 9">
            <a:extLst>
              <a:ext uri="{FF2B5EF4-FFF2-40B4-BE49-F238E27FC236}">
                <a16:creationId xmlns:a16="http://schemas.microsoft.com/office/drawing/2014/main" id="{FB161E00-E00E-F8C7-CA12-03EAF6C7CD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981200"/>
            <a:ext cx="0" cy="1828800"/>
          </a:xfrm>
          <a:prstGeom prst="line">
            <a:avLst/>
          </a:prstGeom>
          <a:noFill/>
          <a:ln w="25400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1" name="Line 18">
            <a:extLst>
              <a:ext uri="{FF2B5EF4-FFF2-40B4-BE49-F238E27FC236}">
                <a16:creationId xmlns:a16="http://schemas.microsoft.com/office/drawing/2014/main" id="{188F0C78-F6DE-A5CB-7638-63219FC9EE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2514600"/>
            <a:ext cx="1905000" cy="0"/>
          </a:xfrm>
          <a:prstGeom prst="line">
            <a:avLst/>
          </a:prstGeom>
          <a:noFill/>
          <a:ln w="508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2" name="Line 19">
            <a:extLst>
              <a:ext uri="{FF2B5EF4-FFF2-40B4-BE49-F238E27FC236}">
                <a16:creationId xmlns:a16="http://schemas.microsoft.com/office/drawing/2014/main" id="{960DF835-0909-39D9-0E50-E4C99FC070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514600"/>
            <a:ext cx="3733800" cy="1295400"/>
          </a:xfrm>
          <a:prstGeom prst="line">
            <a:avLst/>
          </a:prstGeom>
          <a:noFill/>
          <a:ln w="508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3" name="Line 20">
            <a:extLst>
              <a:ext uri="{FF2B5EF4-FFF2-40B4-BE49-F238E27FC236}">
                <a16:creationId xmlns:a16="http://schemas.microsoft.com/office/drawing/2014/main" id="{FFD0BB9F-A7EB-8651-7BDD-D3B98AB665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1981200"/>
            <a:ext cx="0" cy="1828800"/>
          </a:xfrm>
          <a:prstGeom prst="line">
            <a:avLst/>
          </a:prstGeom>
          <a:noFill/>
          <a:ln w="25400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4" name="Rectangle 21">
            <a:extLst>
              <a:ext uri="{FF2B5EF4-FFF2-40B4-BE49-F238E27FC236}">
                <a16:creationId xmlns:a16="http://schemas.microsoft.com/office/drawing/2014/main" id="{52BDC06A-5408-3162-49F4-BD244F803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5240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I</a:t>
            </a:r>
            <a:endParaRPr lang="ru-RU" altLang="en-US" sz="2400" b="1">
              <a:solidFill>
                <a:srgbClr val="FFFF00"/>
              </a:solidFill>
            </a:endParaRPr>
          </a:p>
        </p:txBody>
      </p:sp>
      <p:sp>
        <p:nvSpPr>
          <p:cNvPr id="38925" name="Rectangle 22">
            <a:extLst>
              <a:ext uri="{FF2B5EF4-FFF2-40B4-BE49-F238E27FC236}">
                <a16:creationId xmlns:a16="http://schemas.microsoft.com/office/drawing/2014/main" id="{960E1856-0A7C-9147-248C-4F72278A8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524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II</a:t>
            </a:r>
            <a:endParaRPr lang="ru-RU" altLang="en-US" sz="2400" b="1">
              <a:solidFill>
                <a:srgbClr val="FFFF00"/>
              </a:solidFill>
            </a:endParaRPr>
          </a:p>
        </p:txBody>
      </p:sp>
      <p:sp>
        <p:nvSpPr>
          <p:cNvPr id="38926" name="Rectangle 23">
            <a:extLst>
              <a:ext uri="{FF2B5EF4-FFF2-40B4-BE49-F238E27FC236}">
                <a16:creationId xmlns:a16="http://schemas.microsoft.com/office/drawing/2014/main" id="{231CEEE0-5FC0-E4E6-EBA6-1CF7EE3EB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50" y="1524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III</a:t>
            </a:r>
            <a:endParaRPr lang="ru-RU" altLang="en-US" sz="2400" b="1">
              <a:solidFill>
                <a:srgbClr val="FFFF00"/>
              </a:solidFill>
            </a:endParaRPr>
          </a:p>
        </p:txBody>
      </p:sp>
      <p:sp>
        <p:nvSpPr>
          <p:cNvPr id="38927" name="Text Box 24">
            <a:extLst>
              <a:ext uri="{FF2B5EF4-FFF2-40B4-BE49-F238E27FC236}">
                <a16:creationId xmlns:a16="http://schemas.microsoft.com/office/drawing/2014/main" id="{B9AD4E3B-11BF-BD29-30D8-D37885D54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419600"/>
            <a:ext cx="89916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a-GE" altLang="en-US" sz="2400" b="1" i="1">
                <a:solidFill>
                  <a:schemeClr val="bg1"/>
                </a:solidFill>
                <a:latin typeface="Sylfaen" panose="010A0502050306030303" pitchFamily="18" charset="0"/>
              </a:rPr>
              <a:t>დროით ინტერვალში: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ka-GE" altLang="en-US" sz="24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400" b="1">
                <a:solidFill>
                  <a:schemeClr val="bg1"/>
                </a:solidFill>
                <a:latin typeface="Sylfaen" panose="010A0502050306030303" pitchFamily="18" charset="0"/>
              </a:rPr>
              <a:t>I – </a:t>
            </a:r>
            <a:r>
              <a:rPr lang="ka-GE" altLang="en-US" sz="2400" b="1">
                <a:solidFill>
                  <a:schemeClr val="bg1"/>
                </a:solidFill>
                <a:latin typeface="Sylfaen" panose="010A0502050306030303" pitchFamily="18" charset="0"/>
              </a:rPr>
              <a:t>მოძრაობა </a:t>
            </a:r>
            <a:r>
              <a:rPr lang="en-US" altLang="en-US" sz="2400" b="1">
                <a:solidFill>
                  <a:schemeClr val="bg1"/>
                </a:solidFill>
                <a:latin typeface="Sylfaen" panose="010A0502050306030303" pitchFamily="18" charset="0"/>
              </a:rPr>
              <a:t>X </a:t>
            </a:r>
            <a:r>
              <a:rPr lang="ka-GE" altLang="en-US" sz="2400" b="1">
                <a:solidFill>
                  <a:schemeClr val="bg1"/>
                </a:solidFill>
                <a:latin typeface="Sylfaen" panose="010A0502050306030303" pitchFamily="18" charset="0"/>
              </a:rPr>
              <a:t>ღერძის მიმართულებით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ka-GE" altLang="en-US" sz="24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400" b="1">
                <a:solidFill>
                  <a:schemeClr val="bg1"/>
                </a:solidFill>
                <a:latin typeface="Sylfaen" panose="010A0502050306030303" pitchFamily="18" charset="0"/>
              </a:rPr>
              <a:t>II – </a:t>
            </a:r>
            <a:r>
              <a:rPr lang="ka-GE" altLang="en-US" sz="2400" b="1">
                <a:solidFill>
                  <a:schemeClr val="bg1"/>
                </a:solidFill>
                <a:latin typeface="Sylfaen" panose="010A0502050306030303" pitchFamily="18" charset="0"/>
              </a:rPr>
              <a:t>სხეული უძრავია</a:t>
            </a:r>
            <a:endParaRPr lang="en-US" altLang="en-US" sz="24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ka-GE" altLang="en-US" sz="24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400" b="1">
                <a:solidFill>
                  <a:schemeClr val="bg1"/>
                </a:solidFill>
                <a:latin typeface="Sylfaen" panose="010A0502050306030303" pitchFamily="18" charset="0"/>
              </a:rPr>
              <a:t>III - </a:t>
            </a:r>
            <a:r>
              <a:rPr lang="ka-GE" altLang="en-US" sz="2400" b="1">
                <a:solidFill>
                  <a:schemeClr val="bg1"/>
                </a:solidFill>
                <a:latin typeface="Sylfaen" panose="010A0502050306030303" pitchFamily="18" charset="0"/>
              </a:rPr>
              <a:t>მოძრაობა </a:t>
            </a:r>
            <a:r>
              <a:rPr lang="en-US" altLang="en-US" sz="2400" b="1">
                <a:solidFill>
                  <a:schemeClr val="bg1"/>
                </a:solidFill>
                <a:latin typeface="Sylfaen" panose="010A0502050306030303" pitchFamily="18" charset="0"/>
              </a:rPr>
              <a:t>X </a:t>
            </a:r>
            <a:r>
              <a:rPr lang="ka-GE" altLang="en-US" sz="2400" b="1">
                <a:solidFill>
                  <a:schemeClr val="bg1"/>
                </a:solidFill>
                <a:latin typeface="Sylfaen" panose="010A0502050306030303" pitchFamily="18" charset="0"/>
              </a:rPr>
              <a:t>ღერძის საპირისპირო მიმართულებით</a:t>
            </a:r>
            <a:endParaRPr lang="ru-RU" altLang="en-US" sz="24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38928" name="Footer Placeholder 3">
            <a:extLst>
              <a:ext uri="{FF2B5EF4-FFF2-40B4-BE49-F238E27FC236}">
                <a16:creationId xmlns:a16="http://schemas.microsoft.com/office/drawing/2014/main" id="{B0AC794A-C3F1-D240-234C-21BECF8E63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1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8929" name="Slide Number Placeholder 4">
            <a:extLst>
              <a:ext uri="{FF2B5EF4-FFF2-40B4-BE49-F238E27FC236}">
                <a16:creationId xmlns:a16="http://schemas.microsoft.com/office/drawing/2014/main" id="{33195D1D-8BC4-D1E8-F437-0CFC4D91C0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C303FE-A0D3-4861-A1C5-5975456FACBB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4AF762C4-7FAE-0429-AAC2-597FD967AD1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მყისი და საშუალო სიჩქარე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საშუალო სიჩქარე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განისაზღვრება გადაადგილების ვექტორის დახრის კუთხით;</a:t>
            </a:r>
          </a:p>
          <a:p>
            <a:pPr algn="ctr"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მყისი სიჩქარე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განისაზღვრება დროის მოცემულ მომენტში გრაფიკის მხების დახრის კუთხით</a:t>
            </a:r>
            <a:endParaRPr lang="ru-RU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39939" name="Picture 4">
            <a:extLst>
              <a:ext uri="{FF2B5EF4-FFF2-40B4-BE49-F238E27FC236}">
                <a16:creationId xmlns:a16="http://schemas.microsoft.com/office/drawing/2014/main" id="{8D03C86E-AF7D-9833-1741-881BE9027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Footer Placeholder 3">
            <a:extLst>
              <a:ext uri="{FF2B5EF4-FFF2-40B4-BE49-F238E27FC236}">
                <a16:creationId xmlns:a16="http://schemas.microsoft.com/office/drawing/2014/main" id="{6F4CD5D8-BA8F-DF01-9A3B-3DF30E7A4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1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9941" name="Slide Number Placeholder 4">
            <a:extLst>
              <a:ext uri="{FF2B5EF4-FFF2-40B4-BE49-F238E27FC236}">
                <a16:creationId xmlns:a16="http://schemas.microsoft.com/office/drawing/2014/main" id="{3D55A7B7-9916-3A12-69A1-E9C416907A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7A9C50-CF2C-4FE9-81CB-1CEF2B3F35D6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8E5907F4-C288-6A65-7346-DC8F8536829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მოძრაობა ცვალებადი სიჩქრით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A) B)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დადებითი სიჩქარე (ნელი/სწრაფი მოძრაობა)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C)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ნულოვანი სიჩქარე 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D)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E)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უარყოფითი სიჩქარე (ნელი/სწრაფი მოძრაობა)</a:t>
            </a:r>
            <a:endParaRPr lang="ru-RU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40963" name="Picture 5" descr="AAA">
            <a:extLst>
              <a:ext uri="{FF2B5EF4-FFF2-40B4-BE49-F238E27FC236}">
                <a16:creationId xmlns:a16="http://schemas.microsoft.com/office/drawing/2014/main" id="{8CB17579-DFD4-5106-B979-476BDE34F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105400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Footer Placeholder 3">
            <a:extLst>
              <a:ext uri="{FF2B5EF4-FFF2-40B4-BE49-F238E27FC236}">
                <a16:creationId xmlns:a16="http://schemas.microsoft.com/office/drawing/2014/main" id="{CB78AA00-2A5C-8717-5C21-717886D760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1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40965" name="Slide Number Placeholder 4">
            <a:extLst>
              <a:ext uri="{FF2B5EF4-FFF2-40B4-BE49-F238E27FC236}">
                <a16:creationId xmlns:a16="http://schemas.microsoft.com/office/drawing/2014/main" id="{7F38D7DA-0642-D195-ECB2-B946B98936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A67463-918D-4465-B4A2-E9F8F1AD690F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C4D089D9-75C9-83C8-5CF3-0474573F38B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შეკითხვები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რომელი უგანზომილებო სიდიდე იცით </a:t>
            </a:r>
            <a:r>
              <a:rPr lang="en-US" altLang="en-US" sz="2800" dirty="0">
                <a:solidFill>
                  <a:schemeClr val="bg1"/>
                </a:solidFill>
                <a:latin typeface="Symbol" panose="05050102010706020507" pitchFamily="18" charset="2"/>
              </a:rPr>
              <a:t>p</a:t>
            </a:r>
            <a:r>
              <a:rPr lang="en-US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-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ს გარდა?</a:t>
            </a:r>
            <a:endParaRPr lang="en-US" altLang="en-US" sz="28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16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400" i="1" dirty="0">
                <a:solidFill>
                  <a:schemeClr val="bg1"/>
                </a:solidFill>
                <a:latin typeface="Sylfaen" panose="010A0502050306030303" pitchFamily="18" charset="0"/>
              </a:rPr>
              <a:t>1/137;  1836.152;  10</a:t>
            </a:r>
            <a:r>
              <a:rPr lang="en-US" altLang="en-US" sz="2400" i="1" baseline="30000" dirty="0">
                <a:solidFill>
                  <a:schemeClr val="bg1"/>
                </a:solidFill>
                <a:latin typeface="Sylfaen" panose="010A0502050306030303" pitchFamily="18" charset="0"/>
              </a:rPr>
              <a:t>-38</a:t>
            </a:r>
            <a:r>
              <a:rPr lang="en-US" altLang="en-US" sz="2400" i="1" dirty="0">
                <a:solidFill>
                  <a:schemeClr val="bg1"/>
                </a:solidFill>
                <a:latin typeface="Sylfaen" panose="010A0502050306030303" pitchFamily="18" charset="0"/>
              </a:rPr>
              <a:t>; Re, </a:t>
            </a:r>
            <a:r>
              <a:rPr lang="en-US" altLang="en-US" sz="2400" i="1" dirty="0" err="1">
                <a:solidFill>
                  <a:schemeClr val="bg1"/>
                </a:solidFill>
                <a:latin typeface="Sylfaen" panose="010A0502050306030303" pitchFamily="18" charset="0"/>
              </a:rPr>
              <a:t>Pr</a:t>
            </a:r>
            <a:r>
              <a:rPr lang="en-US" altLang="en-US" sz="2400" i="1" dirty="0">
                <a:solidFill>
                  <a:schemeClr val="bg1"/>
                </a:solidFill>
                <a:latin typeface="Sylfaen" panose="010A0502050306030303" pitchFamily="18" charset="0"/>
              </a:rPr>
              <a:t>, Ra, …</a:t>
            </a:r>
          </a:p>
          <a:p>
            <a:pPr algn="ctr" eaLnBrk="1" hangingPunct="1">
              <a:buFontTx/>
              <a:buNone/>
            </a:pPr>
            <a:endParaRPr lang="en-US" altLang="en-US" sz="2800" i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მთის ტურისტული ბილიკის აღწერაში წერია, 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რომ 1 კმ-ის გავლისას თქვენ სიმაღლეში ადიხართ 100 მეტრს.  როგორ აღწერთ ამ ტრაექტორიას უგანზომილებო სიდიდეებში?</a:t>
            </a:r>
          </a:p>
          <a:p>
            <a:pPr eaLnBrk="1" hangingPunct="1">
              <a:buFontTx/>
              <a:buNone/>
            </a:pPr>
            <a:endParaRPr lang="ka-GE" altLang="en-US" b="1" dirty="0">
              <a:solidFill>
                <a:srgbClr val="66FF99"/>
              </a:solidFill>
              <a:latin typeface="Sylfaen" panose="010A0502050306030303" pitchFamily="18" charset="0"/>
            </a:endParaRPr>
          </a:p>
        </p:txBody>
      </p:sp>
      <p:sp>
        <p:nvSpPr>
          <p:cNvPr id="41987" name="Footer Placeholder 3">
            <a:extLst>
              <a:ext uri="{FF2B5EF4-FFF2-40B4-BE49-F238E27FC236}">
                <a16:creationId xmlns:a16="http://schemas.microsoft.com/office/drawing/2014/main" id="{9A613D7A-6FA4-ED7C-C3E1-83ABC1A254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1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41988" name="Slide Number Placeholder 4">
            <a:extLst>
              <a:ext uri="{FF2B5EF4-FFF2-40B4-BE49-F238E27FC236}">
                <a16:creationId xmlns:a16="http://schemas.microsoft.com/office/drawing/2014/main" id="{6E8D35DD-97CB-1C0C-528B-08C622C06A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C8C2C0-28A2-4D7E-8801-5A8D2CA69A22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id="{37A6D61E-91A5-9C66-F54D-923321BDA3F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კინემატიკის საფუძვლები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lvl="2" eaLnBrk="1" hangingPunct="1"/>
            <a:r>
              <a:rPr lang="ka-GE" altLang="en-US" sz="3200">
                <a:solidFill>
                  <a:srgbClr val="FFFF00"/>
                </a:solidFill>
                <a:latin typeface="Sylfaen" panose="010A0502050306030303" pitchFamily="18" charset="0"/>
              </a:rPr>
              <a:t>საშუალო სიჩქარე</a:t>
            </a:r>
          </a:p>
          <a:p>
            <a:pPr lvl="2" eaLnBrk="1" hangingPunct="1"/>
            <a:r>
              <a:rPr lang="ka-GE" altLang="en-US" sz="3200">
                <a:solidFill>
                  <a:srgbClr val="FFFF00"/>
                </a:solidFill>
                <a:latin typeface="Sylfaen" panose="010A0502050306030303" pitchFamily="18" charset="0"/>
              </a:rPr>
              <a:t>მყისიერი სიჩქარე</a:t>
            </a:r>
          </a:p>
          <a:p>
            <a:pPr lvl="2" eaLnBrk="1" hangingPunct="1"/>
            <a:r>
              <a:rPr lang="ka-GE" altLang="en-US" sz="3200">
                <a:solidFill>
                  <a:srgbClr val="FFFF00"/>
                </a:solidFill>
                <a:latin typeface="Sylfaen" panose="010A0502050306030303" pitchFamily="18" charset="0"/>
              </a:rPr>
              <a:t>გადაადგილება</a:t>
            </a:r>
          </a:p>
          <a:p>
            <a:pPr lvl="2" eaLnBrk="1" hangingPunct="1"/>
            <a:r>
              <a:rPr lang="ka-GE" altLang="en-US" sz="3200">
                <a:solidFill>
                  <a:srgbClr val="FFFF00"/>
                </a:solidFill>
                <a:latin typeface="Sylfaen" panose="010A0502050306030303" pitchFamily="18" charset="0"/>
              </a:rPr>
              <a:t>ტრაექტორია</a:t>
            </a:r>
          </a:p>
          <a:p>
            <a:pPr lvl="2" eaLnBrk="1" hangingPunct="1"/>
            <a:r>
              <a:rPr lang="en-US" altLang="en-US" sz="3200">
                <a:solidFill>
                  <a:srgbClr val="FFFF00"/>
                </a:solidFill>
                <a:latin typeface="Sylfaen" panose="010A0502050306030303" pitchFamily="18" charset="0"/>
              </a:rPr>
              <a:t>X-T </a:t>
            </a:r>
            <a:r>
              <a:rPr lang="ka-GE" altLang="en-US" sz="3200">
                <a:solidFill>
                  <a:srgbClr val="FFFF00"/>
                </a:solidFill>
                <a:latin typeface="Sylfaen" panose="010A0502050306030303" pitchFamily="18" charset="0"/>
              </a:rPr>
              <a:t>დიაგრამა</a:t>
            </a:r>
          </a:p>
          <a:p>
            <a:pPr lvl="2" eaLnBrk="1" hangingPunct="1"/>
            <a:r>
              <a:rPr lang="ka-GE" altLang="en-US" sz="3200">
                <a:solidFill>
                  <a:srgbClr val="FFFF00"/>
                </a:solidFill>
                <a:latin typeface="Sylfaen" panose="010A0502050306030303" pitchFamily="18" charset="0"/>
              </a:rPr>
              <a:t>მყისი და საშუალო სიჩქარის გამოთვლის</a:t>
            </a:r>
          </a:p>
          <a:p>
            <a:pPr lvl="2" eaLnBrk="1" hangingPunct="1">
              <a:buFontTx/>
              <a:buNone/>
            </a:pPr>
            <a:r>
              <a:rPr lang="ka-GE" altLang="en-US" sz="3200">
                <a:solidFill>
                  <a:srgbClr val="FFFF00"/>
                </a:solidFill>
                <a:latin typeface="Sylfaen" panose="010A0502050306030303" pitchFamily="18" charset="0"/>
              </a:rPr>
              <a:t>	გეომეტრიული მეთოდები</a:t>
            </a:r>
            <a:endParaRPr lang="ru-RU" altLang="en-US" sz="3200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43011" name="Footer Placeholder 3">
            <a:extLst>
              <a:ext uri="{FF2B5EF4-FFF2-40B4-BE49-F238E27FC236}">
                <a16:creationId xmlns:a16="http://schemas.microsoft.com/office/drawing/2014/main" id="{70D4F9E2-AAB4-2C49-EECD-6C65A1C7B1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1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43012" name="Slide Number Placeholder 4">
            <a:extLst>
              <a:ext uri="{FF2B5EF4-FFF2-40B4-BE49-F238E27FC236}">
                <a16:creationId xmlns:a16="http://schemas.microsoft.com/office/drawing/2014/main" id="{89102EB8-637C-492C-49BF-CFF06F6442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615100-895F-4906-8093-3A3A314C4701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C8D0CF95-CD09-1970-2B03-D0D97658178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b="1" dirty="0">
              <a:solidFill>
                <a:srgbClr val="0000FF"/>
              </a:solidFill>
            </a:endParaRPr>
          </a:p>
          <a:p>
            <a:pPr algn="ctr" eaLnBrk="1" hangingPunct="1">
              <a:buFontTx/>
              <a:buNone/>
            </a:pPr>
            <a:r>
              <a:rPr lang="ka-GE" altLang="en-US" b="1" dirty="0">
                <a:solidFill>
                  <a:srgbClr val="0000FF"/>
                </a:solidFill>
              </a:rPr>
              <a:t>	</a:t>
            </a:r>
            <a:r>
              <a:rPr lang="en-US" altLang="en-US" dirty="0">
                <a:solidFill>
                  <a:schemeClr val="bg1"/>
                </a:solidFill>
              </a:rPr>
              <a:t>www.tevza.org/home/course</a:t>
            </a:r>
            <a:r>
              <a:rPr lang="en-US" altLang="en-US" b="1" dirty="0">
                <a:solidFill>
                  <a:schemeClr val="bg1"/>
                </a:solidFill>
              </a:rPr>
              <a:t>/phys2025</a:t>
            </a:r>
            <a:endParaRPr lang="ka-GE" altLang="en-US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	</a:t>
            </a:r>
          </a:p>
          <a:p>
            <a:pPr eaLnBrk="1" hangingPunct="1">
              <a:buFontTx/>
              <a:buNone/>
            </a:pPr>
            <a:endParaRPr lang="ka-GE" altLang="en-US" sz="24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ru-RU" altLang="en-US" sz="28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44035" name="Footer Placeholder 3">
            <a:extLst>
              <a:ext uri="{FF2B5EF4-FFF2-40B4-BE49-F238E27FC236}">
                <a16:creationId xmlns:a16="http://schemas.microsoft.com/office/drawing/2014/main" id="{832F9133-171E-1106-FC15-533E7E896B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 ლექცია: 1     გვერდი: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44036" name="Slide Number Placeholder 4">
            <a:extLst>
              <a:ext uri="{FF2B5EF4-FFF2-40B4-BE49-F238E27FC236}">
                <a16:creationId xmlns:a16="http://schemas.microsoft.com/office/drawing/2014/main" id="{3C63A563-DF6D-7410-A859-ED31FA9902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CBE5DF-4E71-4E1B-9868-08021873CB13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CAB12006-78AF-6DA6-05CE-BE81BA2C965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rgbClr val="66FF99"/>
                </a:solidFill>
                <a:latin typeface="Sylfaen" panose="010A0502050306030303" pitchFamily="18" charset="0"/>
              </a:rPr>
              <a:t>სასწავლო კურსის შინაარსი</a:t>
            </a:r>
            <a:endParaRPr lang="en-US" altLang="en-US" sz="2800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en-US" altLang="en-US" sz="2400" b="1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endParaRPr lang="ka-GE" altLang="en-US" sz="2400" b="1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ka-GE" altLang="en-US" sz="2400">
                <a:solidFill>
                  <a:schemeClr val="bg1"/>
                </a:solidFill>
              </a:rPr>
              <a:t>	</a:t>
            </a:r>
            <a:endParaRPr lang="ru-RU" altLang="en-US" sz="240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graphicFrame>
        <p:nvGraphicFramePr>
          <p:cNvPr id="110977" name="Group 385">
            <a:extLst>
              <a:ext uri="{FF2B5EF4-FFF2-40B4-BE49-F238E27FC236}">
                <a16:creationId xmlns:a16="http://schemas.microsoft.com/office/drawing/2014/main" id="{79DE7E62-2D42-0027-46D2-2C6FD89488F4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152525"/>
          <a:ext cx="8839200" cy="5486400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1. 	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შესავალი. ერთეულთა სისტემა. გადაადგილება. სიჩქარე. აჩქარება.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ylfae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	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თანაბარაჩქარებული მოძრაობის კინემატიკა. თავისუფალი ვარდნა.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	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ვექტორები. ათვლის სისტემები. გალილეის გარდაქმნები.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	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თანაბარი წრიული მოძრაობა. კუთხური სიჩქარე და აჩქარება.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5. 	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ნიუტონის კანონები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6. 	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იმპულსი. დაჯახებები ერთ განზომილებაში. იმპულსის შენახვის კანონი.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7. 	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ენერგიის შენახვის კანონი. მუშაობა</a:t>
                      </a:r>
                      <a:r>
                        <a:rPr kumimoji="0" lang="ka-G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სიმძლავრე.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8. 	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მსოფლიო მიზიდულობის კანონი.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9. 	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მოლეკულები</a:t>
                      </a:r>
                      <a:r>
                        <a:rPr kumimoji="0" lang="ka-G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და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ატომები. ბროუნის მოძრაობა. 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 	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გაზების სიმკვრივე და წნევა. იდეალური გაზი</a:t>
                      </a:r>
                      <a:r>
                        <a:rPr kumimoji="0" lang="ka-G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. 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ავოგადროს კანონი.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 	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ტემპერატურა და კინეტიკური ენერგია. ფაზური გადასვლები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 	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ჰიდროსტატიკა. პასკალის კანონი. წნევა სითხეებში. არქიმედეს კანონი.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 	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სითხეების დინამიკა. ბერნულის განტოლება. 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14. 	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ელექტრული მუხტი. კულონის კანონი.  ელექტრული ველი.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 	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ელექტრული დენი. დენის ძალა. წინაღობა. ომის კანონი. ზეგამტარობა.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229" name="Footer Placeholder 3">
            <a:extLst>
              <a:ext uri="{FF2B5EF4-FFF2-40B4-BE49-F238E27FC236}">
                <a16:creationId xmlns:a16="http://schemas.microsoft.com/office/drawing/2014/main" id="{EF400E8D-D7FE-0897-68DF-4703FFF1A2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 ლექცია: 1     გვერდი: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8230" name="Slide Number Placeholder 4">
            <a:extLst>
              <a:ext uri="{FF2B5EF4-FFF2-40B4-BE49-F238E27FC236}">
                <a16:creationId xmlns:a16="http://schemas.microsoft.com/office/drawing/2014/main" id="{6B209D54-7408-8CA9-239B-C80809062B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610883-9E6C-4AB0-ADBE-499CF2F52B63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EDDFCB22-FE59-A786-B73B-9AFB033EA74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ფიზიკა  ფუნდამენტური მეცნიერებაა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 i="1" dirty="0">
                <a:solidFill>
                  <a:schemeClr val="bg1"/>
                </a:solidFill>
                <a:latin typeface="Sylfaen" panose="010A0502050306030303" pitchFamily="18" charset="0"/>
              </a:rPr>
              <a:t>ბევრი მეცნიერება იყენებს იდეებს ფიზიკიდან</a:t>
            </a:r>
          </a:p>
          <a:p>
            <a:pPr eaLnBrk="1" hangingPunct="1">
              <a:buFontTx/>
              <a:buNone/>
            </a:pPr>
            <a:endParaRPr lang="ka-GE" altLang="en-US" sz="2800" b="1" i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u="sng" dirty="0">
                <a:solidFill>
                  <a:schemeClr val="bg1"/>
                </a:solidFill>
                <a:latin typeface="Sylfaen" panose="010A0502050306030303" pitchFamily="18" charset="0"/>
              </a:rPr>
              <a:t>საინჟინრო მეცნიერებები: </a:t>
            </a:r>
          </a:p>
          <a:p>
            <a:pPr eaLnBrk="1" hangingPunct="1">
              <a:buFontTx/>
              <a:buNone/>
            </a:pPr>
            <a:r>
              <a:rPr lang="ka-GE" altLang="en-US" sz="2800" i="1" dirty="0">
                <a:solidFill>
                  <a:schemeClr val="bg1"/>
                </a:solidFill>
                <a:latin typeface="Sylfaen" panose="010A0502050306030303" pitchFamily="18" charset="0"/>
              </a:rPr>
              <a:t>	რა პრინციპებზე მუშაობს ბრტყელი ეკრანი?</a:t>
            </a:r>
          </a:p>
          <a:p>
            <a:pPr eaLnBrk="1" hangingPunct="1">
              <a:buFontTx/>
              <a:buNone/>
            </a:pPr>
            <a:r>
              <a:rPr lang="ka-GE" altLang="en-US" sz="2800" i="1" dirty="0">
                <a:solidFill>
                  <a:schemeClr val="bg1"/>
                </a:solidFill>
                <a:latin typeface="Sylfaen" panose="010A0502050306030303" pitchFamily="18" charset="0"/>
              </a:rPr>
              <a:t>	როგორ დაფრინავს თვითმფრინავი?</a:t>
            </a:r>
          </a:p>
          <a:p>
            <a:pPr eaLnBrk="1" hangingPunct="1">
              <a:buFontTx/>
              <a:buNone/>
            </a:pPr>
            <a:r>
              <a:rPr lang="ka-GE" altLang="en-US" sz="2800" i="1" dirty="0">
                <a:solidFill>
                  <a:schemeClr val="bg1"/>
                </a:solidFill>
                <a:latin typeface="Sylfaen" panose="010A0502050306030303" pitchFamily="18" charset="0"/>
              </a:rPr>
              <a:t>	როგორ აწარმოებს გამოთვლებს კომპიუტერი?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u="sng" dirty="0">
                <a:solidFill>
                  <a:schemeClr val="bg1"/>
                </a:solidFill>
                <a:latin typeface="Sylfaen" panose="010A0502050306030303" pitchFamily="18" charset="0"/>
              </a:rPr>
              <a:t>ქიმია: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			მოლეკულების სტრუქტურა;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u="sng" dirty="0">
                <a:solidFill>
                  <a:schemeClr val="bg1"/>
                </a:solidFill>
                <a:latin typeface="Sylfaen" panose="010A0502050306030303" pitchFamily="18" charset="0"/>
              </a:rPr>
              <a:t>კლიმატოლოგია: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	ადამიანის გავლენა კლიმატზე;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u="sng" dirty="0">
                <a:solidFill>
                  <a:schemeClr val="bg1"/>
                </a:solidFill>
                <a:latin typeface="Sylfaen" panose="010A0502050306030303" pitchFamily="18" charset="0"/>
              </a:rPr>
              <a:t>პალეონტოლოგია: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	დინოზავრების გავრცელება;</a:t>
            </a:r>
            <a:endParaRPr lang="ru-RU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9219" name="Footer Placeholder 3">
            <a:extLst>
              <a:ext uri="{FF2B5EF4-FFF2-40B4-BE49-F238E27FC236}">
                <a16:creationId xmlns:a16="http://schemas.microsoft.com/office/drawing/2014/main" id="{EE76DA9F-2F0B-9F7F-595B-295552C5C5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    ლექცია: 1     გვერდი: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9220" name="Slide Number Placeholder 4">
            <a:extLst>
              <a:ext uri="{FF2B5EF4-FFF2-40B4-BE49-F238E27FC236}">
                <a16:creationId xmlns:a16="http://schemas.microsoft.com/office/drawing/2014/main" id="{59622551-1096-4541-6AA0-9EA23FB6F2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433A09-2BD2-4890-8FAE-D8C13ABA43A3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17E3F0A8-CFED-9D71-59B1-7ED6A0D8F18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ფიზიკა როგორც მეცნიერება</a:t>
            </a:r>
          </a:p>
          <a:p>
            <a:pPr eaLnBrk="1" hangingPunct="1">
              <a:buFontTx/>
              <a:buNone/>
            </a:pPr>
            <a:endParaRPr lang="ka-GE" altLang="en-US" sz="3600" b="1" dirty="0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		1. რაციონალური გონება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		2. აბსტრაქტული სილამაზე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		3. ესთეტიკა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საინტერესო შეკითხვები:</a:t>
            </a:r>
          </a:p>
          <a:p>
            <a:pPr eaLnBrk="1" hangingPunct="1">
              <a:buFontTx/>
              <a:buNone/>
            </a:pPr>
            <a:r>
              <a:rPr lang="ka-GE" altLang="en-US" sz="2400" b="1" i="1" dirty="0">
                <a:solidFill>
                  <a:schemeClr val="bg1"/>
                </a:solidFill>
                <a:latin typeface="Sylfaen" panose="010A0502050306030303" pitchFamily="18" charset="0"/>
              </a:rPr>
              <a:t>		– რატომ არის ცა ცისფერი?</a:t>
            </a:r>
          </a:p>
          <a:p>
            <a:pPr eaLnBrk="1" hangingPunct="1">
              <a:buFontTx/>
              <a:buNone/>
            </a:pPr>
            <a:r>
              <a:rPr lang="ka-GE" altLang="en-US" sz="2400" b="1" i="1" dirty="0">
                <a:solidFill>
                  <a:schemeClr val="bg1"/>
                </a:solidFill>
                <a:latin typeface="Sylfaen" panose="010A0502050306030303" pitchFamily="18" charset="0"/>
              </a:rPr>
              <a:t>		– როგორ ვრცელდებიან რადიო ტალღები?</a:t>
            </a:r>
          </a:p>
          <a:p>
            <a:pPr eaLnBrk="1" hangingPunct="1">
              <a:buFontTx/>
              <a:buNone/>
            </a:pPr>
            <a:r>
              <a:rPr lang="ka-GE" altLang="en-US" sz="2400" b="1" i="1" dirty="0">
                <a:solidFill>
                  <a:schemeClr val="bg1"/>
                </a:solidFill>
                <a:latin typeface="Sylfaen" panose="010A0502050306030303" pitchFamily="18" charset="0"/>
              </a:rPr>
              <a:t>		– რატომ ბრუნავს მთვარე დედამიწის გარშემო?	</a:t>
            </a:r>
          </a:p>
          <a:p>
            <a:pPr eaLnBrk="1" hangingPunct="1">
              <a:buFontTx/>
              <a:buNone/>
            </a:pPr>
            <a:r>
              <a:rPr lang="ka-GE" altLang="en-US" sz="2400" b="1" i="1" dirty="0">
                <a:solidFill>
                  <a:schemeClr val="bg1"/>
                </a:solidFill>
                <a:latin typeface="Sylfaen" panose="010A0502050306030303" pitchFamily="18" charset="0"/>
              </a:rPr>
              <a:t>		. . . </a:t>
            </a:r>
          </a:p>
          <a:p>
            <a:pPr eaLnBrk="1" hangingPunct="1">
              <a:buFontTx/>
              <a:buNone/>
            </a:pPr>
            <a:endParaRPr lang="ru-RU" altLang="en-US" sz="2800" b="1" i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D6E4852-86BA-0B59-698F-60EF13DC8BA1}"/>
              </a:ext>
            </a:extLst>
          </p:cNvPr>
          <p:cNvCxnSpPr/>
          <p:nvPr/>
        </p:nvCxnSpPr>
        <p:spPr>
          <a:xfrm rot="5400000">
            <a:off x="534987" y="2589213"/>
            <a:ext cx="1217613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4" name="Footer Placeholder 3">
            <a:extLst>
              <a:ext uri="{FF2B5EF4-FFF2-40B4-BE49-F238E27FC236}">
                <a16:creationId xmlns:a16="http://schemas.microsoft.com/office/drawing/2014/main" id="{91F88031-4C97-59DC-F2E6-82F6EA998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1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0245" name="Slide Number Placeholder 5">
            <a:extLst>
              <a:ext uri="{FF2B5EF4-FFF2-40B4-BE49-F238E27FC236}">
                <a16:creationId xmlns:a16="http://schemas.microsoft.com/office/drawing/2014/main" id="{AFEE5816-CD88-4D3B-51C0-08F82FA34F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CE9D4A-88DB-4690-8678-6E2784284810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D251A025-497B-6E41-0FA4-FDCFCCA7B4A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ფიზიკა როგორც მეცნიერება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ფიზიკა </a:t>
            </a:r>
            <a:r>
              <a:rPr lang="ka-GE" altLang="en-US" sz="2800" b="1" i="1">
                <a:solidFill>
                  <a:srgbClr val="FFFF00"/>
                </a:solidFill>
                <a:latin typeface="Sylfaen" panose="010A0502050306030303" pitchFamily="18" charset="0"/>
              </a:rPr>
              <a:t>ექსპერიმენტული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მეცნიერებაა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ფიზიკა ეფუძვნება </a:t>
            </a:r>
            <a:r>
              <a:rPr lang="ka-GE" altLang="en-US" sz="2800" b="1" i="1">
                <a:solidFill>
                  <a:srgbClr val="FFFF00"/>
                </a:solidFill>
                <a:latin typeface="Sylfaen" panose="010A0502050306030303" pitchFamily="18" charset="0"/>
              </a:rPr>
              <a:t>ემპირიულ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ფაქტებს</a:t>
            </a:r>
            <a:endParaRPr lang="ka-GE" altLang="en-US" sz="280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	ექსპერიმენტის/მოვლენის ახსნა: </a:t>
            </a:r>
          </a:p>
          <a:p>
            <a:pPr eaLnBrk="1" hangingPunct="1">
              <a:buFontTx/>
              <a:buNone/>
            </a:pP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					</a:t>
            </a:r>
            <a:r>
              <a:rPr lang="ka-GE" altLang="en-US" sz="2800" b="1" u="sng">
                <a:solidFill>
                  <a:schemeClr val="bg1"/>
                </a:solidFill>
                <a:latin typeface="Sylfaen" panose="010A0502050306030303" pitchFamily="18" charset="0"/>
              </a:rPr>
              <a:t>ფიზიკური თეორია</a:t>
            </a:r>
          </a:p>
          <a:p>
            <a:pPr eaLnBrk="1" hangingPunct="1">
              <a:buFontTx/>
              <a:buNone/>
            </a:pPr>
            <a:endParaRPr lang="ka-GE" altLang="en-US" sz="2800" b="1" u="sng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	კარგად ჩამოყალიბებული ფიზიკური თეორია:</a:t>
            </a:r>
          </a:p>
          <a:p>
            <a:pPr eaLnBrk="1" hangingPunct="1">
              <a:buFontTx/>
              <a:buNone/>
            </a:pP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					</a:t>
            </a:r>
            <a:r>
              <a:rPr lang="ka-GE" altLang="en-US" sz="2800" b="1" u="sng">
                <a:solidFill>
                  <a:schemeClr val="bg1"/>
                </a:solidFill>
                <a:latin typeface="Sylfaen" panose="010A0502050306030303" pitchFamily="18" charset="0"/>
              </a:rPr>
              <a:t>ფიზიკური კანონი</a:t>
            </a:r>
          </a:p>
          <a:p>
            <a:pPr eaLnBrk="1" hangingPunct="1">
              <a:buFontTx/>
              <a:buNone/>
            </a:pPr>
            <a:endParaRPr lang="ka-GE" altLang="en-US" sz="280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ru-RU" altLang="en-US" sz="280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1267" name="Footer Placeholder 3">
            <a:extLst>
              <a:ext uri="{FF2B5EF4-FFF2-40B4-BE49-F238E27FC236}">
                <a16:creationId xmlns:a16="http://schemas.microsoft.com/office/drawing/2014/main" id="{626E741E-C550-F2C8-D87D-F5E62CA437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1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1268" name="Slide Number Placeholder 4">
            <a:extLst>
              <a:ext uri="{FF2B5EF4-FFF2-40B4-BE49-F238E27FC236}">
                <a16:creationId xmlns:a16="http://schemas.microsoft.com/office/drawing/2014/main" id="{3FB86C4F-7CDD-197E-CB98-079EAE8F3E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F8507C-E4CF-4CF4-8A8D-1C401808E94C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152E751D-376F-4BA3-03C1-84AE43DAF66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ფიზიკური თეორიები</a:t>
            </a:r>
          </a:p>
          <a:p>
            <a:pPr eaLnBrk="1" hangingPunct="1">
              <a:buFontTx/>
              <a:buNone/>
            </a:pPr>
            <a:endParaRPr lang="ka-GE" altLang="en-US" sz="1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ფიზიკა არ არის მხოლოდ ემპირიული ფაქტების,</a:t>
            </a: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ექსპერიმენტების და </a:t>
            </a:r>
            <a:r>
              <a:rPr lang="ka-GE" altLang="en-US" sz="2800" b="1" dirty="0">
                <a:solidFill>
                  <a:srgbClr val="FF99FF"/>
                </a:solidFill>
                <a:latin typeface="Sylfaen" panose="010A0502050306030303" pitchFamily="18" charset="0"/>
              </a:rPr>
              <a:t>კანონების კრებული</a:t>
            </a:r>
          </a:p>
          <a:p>
            <a:pPr eaLnBrk="1" hangingPunct="1">
              <a:buFontTx/>
              <a:buNone/>
            </a:pPr>
            <a:endParaRPr lang="ka-GE" altLang="en-US" sz="1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ფიზიკაა ასევე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პროცესი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, რომელსაც მივყავართ  სამყაროს აღმწერ ზოგად პრინციპებთან;</a:t>
            </a:r>
          </a:p>
          <a:p>
            <a:pPr eaLnBrk="1" hangingPunct="1">
              <a:buFontTx/>
              <a:buNone/>
            </a:pPr>
            <a:endParaRPr lang="ka-GE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არ არსებობს აბსოლუტურად სწორი და დასრულებული ფიზიკური თეორია;</a:t>
            </a:r>
          </a:p>
          <a:p>
            <a:pPr eaLnBrk="1" hangingPunct="1">
              <a:buFontTx/>
              <a:buNone/>
            </a:pPr>
            <a:endParaRPr lang="ka-GE" altLang="en-US" sz="1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i="1" dirty="0">
                <a:solidFill>
                  <a:schemeClr val="bg1"/>
                </a:solidFill>
                <a:latin typeface="Sylfaen" panose="010A0502050306030303" pitchFamily="18" charset="0"/>
              </a:rPr>
              <a:t>	ახალმა ექსპერიმენტულმა ფაქტებმა შეიძლება მოითხოვონ ნებისმიერი თეორიის შესწორება, დაზუსტება ან სრულიად უარყოფა; </a:t>
            </a:r>
          </a:p>
          <a:p>
            <a:pPr algn="ctr" eaLnBrk="1" hangingPunct="1">
              <a:buFontTx/>
              <a:buNone/>
            </a:pPr>
            <a:r>
              <a:rPr lang="ka-GE" altLang="en-US" sz="2800" i="1" dirty="0">
                <a:solidFill>
                  <a:srgbClr val="FFFF00"/>
                </a:solidFill>
                <a:latin typeface="Sylfaen" panose="010A0502050306030303" pitchFamily="18" charset="0"/>
              </a:rPr>
              <a:t>თეორიების თავსებადობა?</a:t>
            </a:r>
            <a:endParaRPr lang="ru-RU" altLang="en-US" sz="2800" i="1" dirty="0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12291" name="Footer Placeholder 3">
            <a:extLst>
              <a:ext uri="{FF2B5EF4-FFF2-40B4-BE49-F238E27FC236}">
                <a16:creationId xmlns:a16="http://schemas.microsoft.com/office/drawing/2014/main" id="{65AE8410-5815-3123-4FAE-8E5DA8A913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1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2292" name="Slide Number Placeholder 4">
            <a:extLst>
              <a:ext uri="{FF2B5EF4-FFF2-40B4-BE49-F238E27FC236}">
                <a16:creationId xmlns:a16="http://schemas.microsoft.com/office/drawing/2014/main" id="{5BF5E4F8-9080-AB1B-CE30-B7B4A633B9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B549DA-9303-4CC2-B16A-0A5A26B53450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0E5DEA20-9A72-D06C-9FAE-B2CB3770095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ფიზიკური თეორიები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ფიზიკა ცდილობს მიაკვლიოს იმ ზოგად პრინციპებს რომელთა საშუალებითაც შესაძლებელი იქნება სამყაროში დაკვირვებადი პროცესების აღწერა</a:t>
            </a:r>
            <a:endParaRPr lang="ka-GE" altLang="en-US" sz="28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პლანეტების მოძრაობა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					ვაშლის ვარდნა ხიდან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მსოფლიო მიზიდულობის კანონი</a:t>
            </a:r>
          </a:p>
          <a:p>
            <a:pPr eaLnBrk="1" hangingPunct="1">
              <a:buFontTx/>
              <a:buNone/>
            </a:pPr>
            <a:endParaRPr lang="ru-RU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A5B5DD93-D63C-8614-9920-4966F34FA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429000"/>
            <a:ext cx="4038600" cy="7620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6" name="Rectangle 5">
            <a:extLst>
              <a:ext uri="{FF2B5EF4-FFF2-40B4-BE49-F238E27FC236}">
                <a16:creationId xmlns:a16="http://schemas.microsoft.com/office/drawing/2014/main" id="{321E5DD7-D5C3-D283-7A23-9A96AA27F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962400"/>
            <a:ext cx="4038600" cy="7620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7" name="Rectangle 6">
            <a:extLst>
              <a:ext uri="{FF2B5EF4-FFF2-40B4-BE49-F238E27FC236}">
                <a16:creationId xmlns:a16="http://schemas.microsoft.com/office/drawing/2014/main" id="{7463ECF6-BA93-602A-2C33-FA5AE989E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410200"/>
            <a:ext cx="5943600" cy="762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8" name="Line 8">
            <a:extLst>
              <a:ext uri="{FF2B5EF4-FFF2-40B4-BE49-F238E27FC236}">
                <a16:creationId xmlns:a16="http://schemas.microsoft.com/office/drawing/2014/main" id="{54763861-5CEC-4101-DBFB-DD5D069F5F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4191000"/>
            <a:ext cx="1066800" cy="11430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9" name="Line 9">
            <a:extLst>
              <a:ext uri="{FF2B5EF4-FFF2-40B4-BE49-F238E27FC236}">
                <a16:creationId xmlns:a16="http://schemas.microsoft.com/office/drawing/2014/main" id="{51E5702E-06F4-FBCB-50FA-39F7625880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4724400"/>
            <a:ext cx="1066800" cy="6096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0" name="Footer Placeholder 3">
            <a:extLst>
              <a:ext uri="{FF2B5EF4-FFF2-40B4-BE49-F238E27FC236}">
                <a16:creationId xmlns:a16="http://schemas.microsoft.com/office/drawing/2014/main" id="{376FC988-4AD9-A81B-3EF5-32F6971D3B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	ლექცია: 1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3321" name="Slide Number Placeholder 4">
            <a:extLst>
              <a:ext uri="{FF2B5EF4-FFF2-40B4-BE49-F238E27FC236}">
                <a16:creationId xmlns:a16="http://schemas.microsoft.com/office/drawing/2014/main" id="{445CF822-2B02-915B-DD1A-FC71E396FE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168943-AF55-404C-A1B0-D0A4BAD0D452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</TotalTime>
  <Words>2750</Words>
  <Application>Microsoft Office PowerPoint</Application>
  <PresentationFormat>On-screen Show (4:3)</PresentationFormat>
  <Paragraphs>529</Paragraphs>
  <Slides>39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Sylfaen</vt:lpstr>
      <vt:lpstr>Symbol</vt:lpstr>
      <vt:lpstr>Times New Roman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Aleko</dc:creator>
  <cp:lastModifiedBy>Alexander Tevzadze</cp:lastModifiedBy>
  <cp:revision>577</cp:revision>
  <cp:lastPrinted>2017-09-24T22:16:14Z</cp:lastPrinted>
  <dcterms:created xsi:type="dcterms:W3CDTF">1601-01-01T00:00:00Z</dcterms:created>
  <dcterms:modified xsi:type="dcterms:W3CDTF">2025-09-22T08:13:40Z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