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04" r:id="rId2"/>
    <p:sldId id="345" r:id="rId3"/>
    <p:sldId id="346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369" r:id="rId27"/>
    <p:sldId id="370" r:id="rId28"/>
    <p:sldId id="371" r:id="rId29"/>
    <p:sldId id="372" r:id="rId30"/>
    <p:sldId id="373" r:id="rId31"/>
    <p:sldId id="374" r:id="rId32"/>
    <p:sldId id="375" r:id="rId33"/>
    <p:sldId id="376" r:id="rId34"/>
    <p:sldId id="377" r:id="rId35"/>
    <p:sldId id="378" r:id="rId36"/>
    <p:sldId id="379" r:id="rId37"/>
    <p:sldId id="380" r:id="rId38"/>
    <p:sldId id="387" r:id="rId39"/>
    <p:sldId id="381" r:id="rId40"/>
    <p:sldId id="382" r:id="rId41"/>
    <p:sldId id="383" r:id="rId42"/>
    <p:sldId id="384" r:id="rId43"/>
    <p:sldId id="385" r:id="rId44"/>
  </p:sldIdLst>
  <p:sldSz cx="9144000" cy="6858000" type="screen4x3"/>
  <p:notesSz cx="10234613" cy="710406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8" userDrawn="1">
          <p15:clr>
            <a:srgbClr val="A4A3A4"/>
          </p15:clr>
        </p15:guide>
        <p15:guide id="2" pos="322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CCFF"/>
    <a:srgbClr val="FF0000"/>
    <a:srgbClr val="FFFFCC"/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39EA0C-2079-4E3D-AE98-016A8213D84F}" v="104" dt="2025-09-28T21:32:04.5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77555" autoAdjust="0"/>
  </p:normalViewPr>
  <p:slideViewPr>
    <p:cSldViewPr>
      <p:cViewPr varScale="1">
        <p:scale>
          <a:sx n="102" d="100"/>
          <a:sy n="102" d="100"/>
        </p:scale>
        <p:origin x="1884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notesViewPr>
    <p:cSldViewPr>
      <p:cViewPr>
        <p:scale>
          <a:sx n="75" d="100"/>
          <a:sy n="75" d="100"/>
        </p:scale>
        <p:origin x="2274" y="66"/>
      </p:cViewPr>
      <p:guideLst>
        <p:guide orient="horz" pos="2238"/>
        <p:guide pos="322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Tevzadze" userId="a8cef4de59c3fb7d" providerId="LiveId" clId="{001FE859-3AA9-48C1-9318-DA584DD888EC}"/>
    <pc:docChg chg="undo custSel addSld delSld modSld">
      <pc:chgData name="Alexander Tevzadze" userId="a8cef4de59c3fb7d" providerId="LiveId" clId="{001FE859-3AA9-48C1-9318-DA584DD888EC}" dt="2025-10-03T19:46:14.397" v="987" actId="20577"/>
      <pc:docMkLst>
        <pc:docMk/>
      </pc:docMkLst>
      <pc:sldChg chg="delSp modSp add del mod">
        <pc:chgData name="Alexander Tevzadze" userId="a8cef4de59c3fb7d" providerId="LiveId" clId="{001FE859-3AA9-48C1-9318-DA584DD888EC}" dt="2025-09-28T20:00:23.447" v="75" actId="478"/>
        <pc:sldMkLst>
          <pc:docMk/>
          <pc:sldMk cId="0" sldId="304"/>
        </pc:sldMkLst>
        <pc:spChg chg="mod">
          <ac:chgData name="Alexander Tevzadze" userId="a8cef4de59c3fb7d" providerId="LiveId" clId="{001FE859-3AA9-48C1-9318-DA584DD888EC}" dt="2025-09-28T19:52:31.092" v="8" actId="6549"/>
          <ac:spMkLst>
            <pc:docMk/>
            <pc:sldMk cId="0" sldId="304"/>
            <ac:spMk id="5123" creationId="{C642BC4D-5784-E776-4B8B-EB11F715793C}"/>
          </ac:spMkLst>
        </pc:spChg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05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06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07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08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09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0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1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2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3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4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5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6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7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8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9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20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21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2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3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4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5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6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7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8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9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0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1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2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3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4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5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6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7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8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9"/>
        </pc:sldMkLst>
      </pc:sldChg>
      <pc:sldChg chg="del">
        <pc:chgData name="Alexander Tevzadze" userId="a8cef4de59c3fb7d" providerId="LiveId" clId="{001FE859-3AA9-48C1-9318-DA584DD888EC}" dt="2025-09-28T19:51:03.584" v="3" actId="47"/>
        <pc:sldMkLst>
          <pc:docMk/>
          <pc:sldMk cId="0" sldId="341"/>
        </pc:sldMkLst>
      </pc:sldChg>
      <pc:sldChg chg="del">
        <pc:chgData name="Alexander Tevzadze" userId="a8cef4de59c3fb7d" providerId="LiveId" clId="{001FE859-3AA9-48C1-9318-DA584DD888EC}" dt="2025-09-28T19:51:03.584" v="3" actId="47"/>
        <pc:sldMkLst>
          <pc:docMk/>
          <pc:sldMk cId="0" sldId="342"/>
        </pc:sldMkLst>
      </pc:sldChg>
      <pc:sldChg chg="del">
        <pc:chgData name="Alexander Tevzadze" userId="a8cef4de59c3fb7d" providerId="LiveId" clId="{001FE859-3AA9-48C1-9318-DA584DD888EC}" dt="2025-09-28T19:51:03.584" v="3" actId="47"/>
        <pc:sldMkLst>
          <pc:docMk/>
          <pc:sldMk cId="0" sldId="343"/>
        </pc:sldMkLst>
      </pc:sldChg>
      <pc:sldChg chg="add del">
        <pc:chgData name="Alexander Tevzadze" userId="a8cef4de59c3fb7d" providerId="LiveId" clId="{001FE859-3AA9-48C1-9318-DA584DD888EC}" dt="2025-09-28T19:52:39.856" v="9" actId="47"/>
        <pc:sldMkLst>
          <pc:docMk/>
          <pc:sldMk cId="0" sldId="344"/>
        </pc:sldMkLst>
      </pc:sldChg>
      <pc:sldChg chg="modSp add mod">
        <pc:chgData name="Alexander Tevzadze" userId="a8cef4de59c3fb7d" providerId="LiveId" clId="{001FE859-3AA9-48C1-9318-DA584DD888EC}" dt="2025-09-28T20:17:39.597" v="77" actId="207"/>
        <pc:sldMkLst>
          <pc:docMk/>
          <pc:sldMk cId="0" sldId="345"/>
        </pc:sldMkLst>
        <pc:spChg chg="mod">
          <ac:chgData name="Alexander Tevzadze" userId="a8cef4de59c3fb7d" providerId="LiveId" clId="{001FE859-3AA9-48C1-9318-DA584DD888EC}" dt="2025-09-28T20:17:39.597" v="77" actId="207"/>
          <ac:spMkLst>
            <pc:docMk/>
            <pc:sldMk cId="0" sldId="345"/>
            <ac:spMk id="6146" creationId="{BE92F230-E723-A663-DDCA-EEE76B34FBAB}"/>
          </ac:spMkLst>
        </pc:spChg>
        <pc:spChg chg="mod">
          <ac:chgData name="Alexander Tevzadze" userId="a8cef4de59c3fb7d" providerId="LiveId" clId="{001FE859-3AA9-48C1-9318-DA584DD888EC}" dt="2025-09-28T19:52:44.344" v="13" actId="20577"/>
          <ac:spMkLst>
            <pc:docMk/>
            <pc:sldMk cId="0" sldId="345"/>
            <ac:spMk id="6147" creationId="{52CAB4F9-B9AC-0BDC-C86E-0B50D29A5003}"/>
          </ac:spMkLst>
        </pc:spChg>
      </pc:sldChg>
      <pc:sldChg chg="modSp add mod">
        <pc:chgData name="Alexander Tevzadze" userId="a8cef4de59c3fb7d" providerId="LiveId" clId="{001FE859-3AA9-48C1-9318-DA584DD888EC}" dt="2025-09-28T20:19:36.168" v="132" actId="207"/>
        <pc:sldMkLst>
          <pc:docMk/>
          <pc:sldMk cId="0" sldId="346"/>
        </pc:sldMkLst>
        <pc:spChg chg="mod">
          <ac:chgData name="Alexander Tevzadze" userId="a8cef4de59c3fb7d" providerId="LiveId" clId="{001FE859-3AA9-48C1-9318-DA584DD888EC}" dt="2025-09-28T20:19:36.168" v="132" actId="207"/>
          <ac:spMkLst>
            <pc:docMk/>
            <pc:sldMk cId="0" sldId="346"/>
            <ac:spMk id="7170" creationId="{6EFB7BCC-358A-E0FA-7C2C-EFC68D2AE6C8}"/>
          </ac:spMkLst>
        </pc:spChg>
        <pc:spChg chg="mod">
          <ac:chgData name="Alexander Tevzadze" userId="a8cef4de59c3fb7d" providerId="LiveId" clId="{001FE859-3AA9-48C1-9318-DA584DD888EC}" dt="2025-09-28T19:52:54.233" v="15" actId="20577"/>
          <ac:spMkLst>
            <pc:docMk/>
            <pc:sldMk cId="0" sldId="346"/>
            <ac:spMk id="7171" creationId="{2FDE8F75-A747-85FF-C8FA-4F3C3473759E}"/>
          </ac:spMkLst>
        </pc:spChg>
      </pc:sldChg>
      <pc:sldChg chg="modSp add mod">
        <pc:chgData name="Alexander Tevzadze" userId="a8cef4de59c3fb7d" providerId="LiveId" clId="{001FE859-3AA9-48C1-9318-DA584DD888EC}" dt="2025-09-28T19:53:01.584" v="19" actId="6549"/>
        <pc:sldMkLst>
          <pc:docMk/>
          <pc:sldMk cId="0" sldId="347"/>
        </pc:sldMkLst>
        <pc:spChg chg="mod">
          <ac:chgData name="Alexander Tevzadze" userId="a8cef4de59c3fb7d" providerId="LiveId" clId="{001FE859-3AA9-48C1-9318-DA584DD888EC}" dt="2025-09-28T19:53:01.584" v="19" actId="6549"/>
          <ac:spMkLst>
            <pc:docMk/>
            <pc:sldMk cId="0" sldId="347"/>
            <ac:spMk id="8203" creationId="{5C352A91-B326-1B78-83C4-E192E1146066}"/>
          </ac:spMkLst>
        </pc:spChg>
      </pc:sldChg>
      <pc:sldChg chg="modSp add mod">
        <pc:chgData name="Alexander Tevzadze" userId="a8cef4de59c3fb7d" providerId="LiveId" clId="{001FE859-3AA9-48C1-9318-DA584DD888EC}" dt="2025-09-28T20:20:15.125" v="144" actId="1076"/>
        <pc:sldMkLst>
          <pc:docMk/>
          <pc:sldMk cId="0" sldId="348"/>
        </pc:sldMkLst>
        <pc:spChg chg="mod">
          <ac:chgData name="Alexander Tevzadze" userId="a8cef4de59c3fb7d" providerId="LiveId" clId="{001FE859-3AA9-48C1-9318-DA584DD888EC}" dt="2025-09-28T20:20:10.601" v="143" actId="6549"/>
          <ac:spMkLst>
            <pc:docMk/>
            <pc:sldMk cId="0" sldId="348"/>
            <ac:spMk id="9218" creationId="{69C641CC-A4F1-D30D-C149-D20CD7CF6010}"/>
          </ac:spMkLst>
        </pc:spChg>
        <pc:spChg chg="mod">
          <ac:chgData name="Alexander Tevzadze" userId="a8cef4de59c3fb7d" providerId="LiveId" clId="{001FE859-3AA9-48C1-9318-DA584DD888EC}" dt="2025-09-28T19:53:13.478" v="20"/>
          <ac:spMkLst>
            <pc:docMk/>
            <pc:sldMk cId="0" sldId="348"/>
            <ac:spMk id="9221" creationId="{69283A12-EB0D-5870-B9EE-B2B6FAD38742}"/>
          </ac:spMkLst>
        </pc:spChg>
        <pc:picChg chg="mod">
          <ac:chgData name="Alexander Tevzadze" userId="a8cef4de59c3fb7d" providerId="LiveId" clId="{001FE859-3AA9-48C1-9318-DA584DD888EC}" dt="2025-09-28T20:20:15.125" v="144" actId="1076"/>
          <ac:picMkLst>
            <pc:docMk/>
            <pc:sldMk cId="0" sldId="348"/>
            <ac:picMk id="9220" creationId="{6C83E155-5F82-CFC0-92F8-F957A1A47FCF}"/>
          </ac:picMkLst>
        </pc:picChg>
      </pc:sldChg>
      <pc:sldChg chg="modSp add mod">
        <pc:chgData name="Alexander Tevzadze" userId="a8cef4de59c3fb7d" providerId="LiveId" clId="{001FE859-3AA9-48C1-9318-DA584DD888EC}" dt="2025-09-28T20:27:39.296" v="188" actId="207"/>
        <pc:sldMkLst>
          <pc:docMk/>
          <pc:sldMk cId="0" sldId="349"/>
        </pc:sldMkLst>
        <pc:spChg chg="mod">
          <ac:chgData name="Alexander Tevzadze" userId="a8cef4de59c3fb7d" providerId="LiveId" clId="{001FE859-3AA9-48C1-9318-DA584DD888EC}" dt="2025-09-28T20:21:01.589" v="167" actId="20577"/>
          <ac:spMkLst>
            <pc:docMk/>
            <pc:sldMk cId="0" sldId="349"/>
            <ac:spMk id="10242" creationId="{F33ED676-D98A-5BD4-63B8-EC35DC4BE402}"/>
          </ac:spMkLst>
        </pc:spChg>
        <pc:spChg chg="mod">
          <ac:chgData name="Alexander Tevzadze" userId="a8cef4de59c3fb7d" providerId="LiveId" clId="{001FE859-3AA9-48C1-9318-DA584DD888EC}" dt="2025-09-28T19:53:16.792" v="21"/>
          <ac:spMkLst>
            <pc:docMk/>
            <pc:sldMk cId="0" sldId="349"/>
            <ac:spMk id="10243" creationId="{93A2DA6D-3A12-783E-EDA6-92730BB8026A}"/>
          </ac:spMkLst>
        </pc:spChg>
        <pc:graphicFrameChg chg="mod">
          <ac:chgData name="Alexander Tevzadze" userId="a8cef4de59c3fb7d" providerId="LiveId" clId="{001FE859-3AA9-48C1-9318-DA584DD888EC}" dt="2025-09-28T20:27:39.296" v="188" actId="207"/>
          <ac:graphicFrameMkLst>
            <pc:docMk/>
            <pc:sldMk cId="0" sldId="349"/>
            <ac:graphicFrameMk id="10245" creationId="{267442BD-1B0D-4FC5-4712-4C8BAFEDEE5D}"/>
          </ac:graphicFrameMkLst>
        </pc:graphicFrameChg>
      </pc:sldChg>
      <pc:sldChg chg="modSp add">
        <pc:chgData name="Alexander Tevzadze" userId="a8cef4de59c3fb7d" providerId="LiveId" clId="{001FE859-3AA9-48C1-9318-DA584DD888EC}" dt="2025-09-28T19:53:20.326" v="22"/>
        <pc:sldMkLst>
          <pc:docMk/>
          <pc:sldMk cId="0" sldId="350"/>
        </pc:sldMkLst>
        <pc:spChg chg="mod">
          <ac:chgData name="Alexander Tevzadze" userId="a8cef4de59c3fb7d" providerId="LiveId" clId="{001FE859-3AA9-48C1-9318-DA584DD888EC}" dt="2025-09-28T19:53:20.326" v="22"/>
          <ac:spMkLst>
            <pc:docMk/>
            <pc:sldMk cId="0" sldId="350"/>
            <ac:spMk id="11279" creationId="{0C038BEB-C20A-C45A-107F-BCE5A2B63A17}"/>
          </ac:spMkLst>
        </pc:spChg>
      </pc:sldChg>
      <pc:sldChg chg="modSp add mod">
        <pc:chgData name="Alexander Tevzadze" userId="a8cef4de59c3fb7d" providerId="LiveId" clId="{001FE859-3AA9-48C1-9318-DA584DD888EC}" dt="2025-09-28T20:22:47.744" v="169" actId="207"/>
        <pc:sldMkLst>
          <pc:docMk/>
          <pc:sldMk cId="0" sldId="351"/>
        </pc:sldMkLst>
        <pc:spChg chg="mod">
          <ac:chgData name="Alexander Tevzadze" userId="a8cef4de59c3fb7d" providerId="LiveId" clId="{001FE859-3AA9-48C1-9318-DA584DD888EC}" dt="2025-09-28T20:22:47.744" v="169" actId="207"/>
          <ac:spMkLst>
            <pc:docMk/>
            <pc:sldMk cId="0" sldId="351"/>
            <ac:spMk id="12290" creationId="{3D2E97EE-9760-A13C-80A5-C129B2FAF3E2}"/>
          </ac:spMkLst>
        </pc:spChg>
        <pc:spChg chg="mod">
          <ac:chgData name="Alexander Tevzadze" userId="a8cef4de59c3fb7d" providerId="LiveId" clId="{001FE859-3AA9-48C1-9318-DA584DD888EC}" dt="2025-09-28T19:53:23.844" v="23"/>
          <ac:spMkLst>
            <pc:docMk/>
            <pc:sldMk cId="0" sldId="351"/>
            <ac:spMk id="12291" creationId="{EFE18AC5-5161-151E-4A6F-5481B6DA4B29}"/>
          </ac:spMkLst>
        </pc:spChg>
      </pc:sldChg>
      <pc:sldChg chg="modSp add mod">
        <pc:chgData name="Alexander Tevzadze" userId="a8cef4de59c3fb7d" providerId="LiveId" clId="{001FE859-3AA9-48C1-9318-DA584DD888EC}" dt="2025-09-28T20:32:07.506" v="197" actId="692"/>
        <pc:sldMkLst>
          <pc:docMk/>
          <pc:sldMk cId="0" sldId="352"/>
        </pc:sldMkLst>
        <pc:spChg chg="mod">
          <ac:chgData name="Alexander Tevzadze" userId="a8cef4de59c3fb7d" providerId="LiveId" clId="{001FE859-3AA9-48C1-9318-DA584DD888EC}" dt="2025-09-28T20:23:57.064" v="173" actId="20577"/>
          <ac:spMkLst>
            <pc:docMk/>
            <pc:sldMk cId="0" sldId="352"/>
            <ac:spMk id="13314" creationId="{ADC00108-CD62-AAFF-D974-C4C1CABA8EB5}"/>
          </ac:spMkLst>
        </pc:spChg>
        <pc:spChg chg="mod">
          <ac:chgData name="Alexander Tevzadze" userId="a8cef4de59c3fb7d" providerId="LiveId" clId="{001FE859-3AA9-48C1-9318-DA584DD888EC}" dt="2025-09-28T20:32:07.506" v="197" actId="692"/>
          <ac:spMkLst>
            <pc:docMk/>
            <pc:sldMk cId="0" sldId="352"/>
            <ac:spMk id="13315" creationId="{E84D33C1-9E5D-932D-0A08-6C9BA849E5B7}"/>
          </ac:spMkLst>
        </pc:spChg>
        <pc:spChg chg="mod">
          <ac:chgData name="Alexander Tevzadze" userId="a8cef4de59c3fb7d" providerId="LiveId" clId="{001FE859-3AA9-48C1-9318-DA584DD888EC}" dt="2025-09-28T19:53:27.031" v="24"/>
          <ac:spMkLst>
            <pc:docMk/>
            <pc:sldMk cId="0" sldId="352"/>
            <ac:spMk id="13316" creationId="{1C0BF6B8-EDA3-F19E-5754-CADA916B3DFD}"/>
          </ac:spMkLst>
        </pc:spChg>
      </pc:sldChg>
      <pc:sldChg chg="modSp add">
        <pc:chgData name="Alexander Tevzadze" userId="a8cef4de59c3fb7d" providerId="LiveId" clId="{001FE859-3AA9-48C1-9318-DA584DD888EC}" dt="2025-09-28T19:53:32.842" v="25"/>
        <pc:sldMkLst>
          <pc:docMk/>
          <pc:sldMk cId="0" sldId="353"/>
        </pc:sldMkLst>
        <pc:spChg chg="mod">
          <ac:chgData name="Alexander Tevzadze" userId="a8cef4de59c3fb7d" providerId="LiveId" clId="{001FE859-3AA9-48C1-9318-DA584DD888EC}" dt="2025-09-28T19:53:32.842" v="25"/>
          <ac:spMkLst>
            <pc:docMk/>
            <pc:sldMk cId="0" sldId="353"/>
            <ac:spMk id="14354" creationId="{F865ACEA-1080-96AF-95C4-E87E4AC818BC}"/>
          </ac:spMkLst>
        </pc:spChg>
      </pc:sldChg>
      <pc:sldChg chg="modSp add">
        <pc:chgData name="Alexander Tevzadze" userId="a8cef4de59c3fb7d" providerId="LiveId" clId="{001FE859-3AA9-48C1-9318-DA584DD888EC}" dt="2025-09-28T19:53:39.076" v="26"/>
        <pc:sldMkLst>
          <pc:docMk/>
          <pc:sldMk cId="0" sldId="354"/>
        </pc:sldMkLst>
        <pc:spChg chg="mod">
          <ac:chgData name="Alexander Tevzadze" userId="a8cef4de59c3fb7d" providerId="LiveId" clId="{001FE859-3AA9-48C1-9318-DA584DD888EC}" dt="2025-09-28T19:53:39.076" v="26"/>
          <ac:spMkLst>
            <pc:docMk/>
            <pc:sldMk cId="0" sldId="354"/>
            <ac:spMk id="15380" creationId="{F8045AFE-5134-3536-256B-EBBBACB0EEFA}"/>
          </ac:spMkLst>
        </pc:spChg>
      </pc:sldChg>
      <pc:sldChg chg="modSp add">
        <pc:chgData name="Alexander Tevzadze" userId="a8cef4de59c3fb7d" providerId="LiveId" clId="{001FE859-3AA9-48C1-9318-DA584DD888EC}" dt="2025-09-28T20:26:24.051" v="181" actId="1076"/>
        <pc:sldMkLst>
          <pc:docMk/>
          <pc:sldMk cId="0" sldId="355"/>
        </pc:sldMkLst>
        <pc:spChg chg="mod">
          <ac:chgData name="Alexander Tevzadze" userId="a8cef4de59c3fb7d" providerId="LiveId" clId="{001FE859-3AA9-48C1-9318-DA584DD888EC}" dt="2025-09-28T20:26:24.051" v="181" actId="1076"/>
          <ac:spMkLst>
            <pc:docMk/>
            <pc:sldMk cId="0" sldId="355"/>
            <ac:spMk id="16388" creationId="{33CFFB5A-E6BA-AE84-3619-63DAC568ED53}"/>
          </ac:spMkLst>
        </pc:spChg>
        <pc:spChg chg="mod">
          <ac:chgData name="Alexander Tevzadze" userId="a8cef4de59c3fb7d" providerId="LiveId" clId="{001FE859-3AA9-48C1-9318-DA584DD888EC}" dt="2025-09-28T20:26:20.311" v="180" actId="1076"/>
          <ac:spMkLst>
            <pc:docMk/>
            <pc:sldMk cId="0" sldId="355"/>
            <ac:spMk id="16389" creationId="{98711248-3ADB-503D-45F0-AC14730F9337}"/>
          </ac:spMkLst>
        </pc:spChg>
        <pc:spChg chg="mod">
          <ac:chgData name="Alexander Tevzadze" userId="a8cef4de59c3fb7d" providerId="LiveId" clId="{001FE859-3AA9-48C1-9318-DA584DD888EC}" dt="2025-09-28T19:53:42.658" v="27"/>
          <ac:spMkLst>
            <pc:docMk/>
            <pc:sldMk cId="0" sldId="355"/>
            <ac:spMk id="16391" creationId="{7A80F035-960A-C9B7-AB6F-B3BD319F9A95}"/>
          </ac:spMkLst>
        </pc:spChg>
        <pc:picChg chg="mod">
          <ac:chgData name="Alexander Tevzadze" userId="a8cef4de59c3fb7d" providerId="LiveId" clId="{001FE859-3AA9-48C1-9318-DA584DD888EC}" dt="2025-09-28T20:25:57.887" v="175" actId="1076"/>
          <ac:picMkLst>
            <pc:docMk/>
            <pc:sldMk cId="0" sldId="355"/>
            <ac:picMk id="16387" creationId="{104C7B13-12C6-05D3-BBCA-71B3B66C174B}"/>
          </ac:picMkLst>
        </pc:picChg>
      </pc:sldChg>
      <pc:sldChg chg="modSp add">
        <pc:chgData name="Alexander Tevzadze" userId="a8cef4de59c3fb7d" providerId="LiveId" clId="{001FE859-3AA9-48C1-9318-DA584DD888EC}" dt="2025-09-28T20:27:25.744" v="187" actId="207"/>
        <pc:sldMkLst>
          <pc:docMk/>
          <pc:sldMk cId="0" sldId="356"/>
        </pc:sldMkLst>
        <pc:spChg chg="mod">
          <ac:chgData name="Alexander Tevzadze" userId="a8cef4de59c3fb7d" providerId="LiveId" clId="{001FE859-3AA9-48C1-9318-DA584DD888EC}" dt="2025-09-28T19:53:47.181" v="28"/>
          <ac:spMkLst>
            <pc:docMk/>
            <pc:sldMk cId="0" sldId="356"/>
            <ac:spMk id="17411" creationId="{E8224207-A823-2F14-748B-EBC31833B28B}"/>
          </ac:spMkLst>
        </pc:spChg>
        <pc:graphicFrameChg chg="mod">
          <ac:chgData name="Alexander Tevzadze" userId="a8cef4de59c3fb7d" providerId="LiveId" clId="{001FE859-3AA9-48C1-9318-DA584DD888EC}" dt="2025-09-28T20:27:09.596" v="185" actId="207"/>
          <ac:graphicFrameMkLst>
            <pc:docMk/>
            <pc:sldMk cId="0" sldId="356"/>
            <ac:graphicFrameMk id="17413" creationId="{0CBC1DEF-77D0-9B92-CC45-D3796A1E78DE}"/>
          </ac:graphicFrameMkLst>
        </pc:graphicFrameChg>
        <pc:graphicFrameChg chg="mod">
          <ac:chgData name="Alexander Tevzadze" userId="a8cef4de59c3fb7d" providerId="LiveId" clId="{001FE859-3AA9-48C1-9318-DA584DD888EC}" dt="2025-09-28T20:27:19.792" v="186" actId="207"/>
          <ac:graphicFrameMkLst>
            <pc:docMk/>
            <pc:sldMk cId="0" sldId="356"/>
            <ac:graphicFrameMk id="17414" creationId="{9D17A618-B037-86A8-45C6-BDCBA45DA94E}"/>
          </ac:graphicFrameMkLst>
        </pc:graphicFrameChg>
        <pc:graphicFrameChg chg="mod">
          <ac:chgData name="Alexander Tevzadze" userId="a8cef4de59c3fb7d" providerId="LiveId" clId="{001FE859-3AA9-48C1-9318-DA584DD888EC}" dt="2025-09-28T20:27:25.744" v="187" actId="207"/>
          <ac:graphicFrameMkLst>
            <pc:docMk/>
            <pc:sldMk cId="0" sldId="356"/>
            <ac:graphicFrameMk id="17415" creationId="{3F9C1DB2-45F9-A3F8-7774-F6269DDBADEC}"/>
          </ac:graphicFrameMkLst>
        </pc:graphicFrameChg>
      </pc:sldChg>
      <pc:sldChg chg="addSp delSp modSp add mod modAnim">
        <pc:chgData name="Alexander Tevzadze" userId="a8cef4de59c3fb7d" providerId="LiveId" clId="{001FE859-3AA9-48C1-9318-DA584DD888EC}" dt="2025-09-28T19:59:55.557" v="72" actId="1076"/>
        <pc:sldMkLst>
          <pc:docMk/>
          <pc:sldMk cId="0" sldId="357"/>
        </pc:sldMkLst>
        <pc:spChg chg="mod">
          <ac:chgData name="Alexander Tevzadze" userId="a8cef4de59c3fb7d" providerId="LiveId" clId="{001FE859-3AA9-48C1-9318-DA584DD888EC}" dt="2025-09-28T19:53:50.732" v="29"/>
          <ac:spMkLst>
            <pc:docMk/>
            <pc:sldMk cId="0" sldId="357"/>
            <ac:spMk id="18435" creationId="{CE951305-37DD-25B3-01D4-8B4DFF881E9C}"/>
          </ac:spMkLst>
        </pc:spChg>
        <pc:picChg chg="add mod">
          <ac:chgData name="Alexander Tevzadze" userId="a8cef4de59c3fb7d" providerId="LiveId" clId="{001FE859-3AA9-48C1-9318-DA584DD888EC}" dt="2025-09-28T19:59:55.557" v="72" actId="1076"/>
          <ac:picMkLst>
            <pc:docMk/>
            <pc:sldMk cId="0" sldId="357"/>
            <ac:picMk id="3" creationId="{3BFB0C13-FD5D-DCDA-44D1-5D50278237F6}"/>
          </ac:picMkLst>
        </pc:picChg>
      </pc:sldChg>
      <pc:sldChg chg="modSp add mod">
        <pc:chgData name="Alexander Tevzadze" userId="a8cef4de59c3fb7d" providerId="LiveId" clId="{001FE859-3AA9-48C1-9318-DA584DD888EC}" dt="2025-09-28T20:28:46.778" v="194" actId="20577"/>
        <pc:sldMkLst>
          <pc:docMk/>
          <pc:sldMk cId="0" sldId="358"/>
        </pc:sldMkLst>
        <pc:spChg chg="mod">
          <ac:chgData name="Alexander Tevzadze" userId="a8cef4de59c3fb7d" providerId="LiveId" clId="{001FE859-3AA9-48C1-9318-DA584DD888EC}" dt="2025-09-28T20:28:46.778" v="194" actId="20577"/>
          <ac:spMkLst>
            <pc:docMk/>
            <pc:sldMk cId="0" sldId="358"/>
            <ac:spMk id="19458" creationId="{3E7C2F60-80D1-B227-F5CF-77C896AA73EA}"/>
          </ac:spMkLst>
        </pc:spChg>
        <pc:spChg chg="mod">
          <ac:chgData name="Alexander Tevzadze" userId="a8cef4de59c3fb7d" providerId="LiveId" clId="{001FE859-3AA9-48C1-9318-DA584DD888EC}" dt="2025-09-28T19:53:53.904" v="30"/>
          <ac:spMkLst>
            <pc:docMk/>
            <pc:sldMk cId="0" sldId="358"/>
            <ac:spMk id="19471" creationId="{64C810FF-7A09-7796-B31E-238F0CCECEF1}"/>
          </ac:spMkLst>
        </pc:spChg>
      </pc:sldChg>
      <pc:sldChg chg="modSp add mod">
        <pc:chgData name="Alexander Tevzadze" userId="a8cef4de59c3fb7d" providerId="LiveId" clId="{001FE859-3AA9-48C1-9318-DA584DD888EC}" dt="2025-09-28T20:32:19.585" v="198" actId="692"/>
        <pc:sldMkLst>
          <pc:docMk/>
          <pc:sldMk cId="0" sldId="359"/>
        </pc:sldMkLst>
        <pc:spChg chg="mod">
          <ac:chgData name="Alexander Tevzadze" userId="a8cef4de59c3fb7d" providerId="LiveId" clId="{001FE859-3AA9-48C1-9318-DA584DD888EC}" dt="2025-09-28T20:30:17.802" v="195" actId="207"/>
          <ac:spMkLst>
            <pc:docMk/>
            <pc:sldMk cId="0" sldId="359"/>
            <ac:spMk id="20482" creationId="{0B87FCCB-F60F-98BE-E49D-B96CC43BC73B}"/>
          </ac:spMkLst>
        </pc:spChg>
        <pc:spChg chg="mod">
          <ac:chgData name="Alexander Tevzadze" userId="a8cef4de59c3fb7d" providerId="LiveId" clId="{001FE859-3AA9-48C1-9318-DA584DD888EC}" dt="2025-09-28T20:32:19.585" v="198" actId="692"/>
          <ac:spMkLst>
            <pc:docMk/>
            <pc:sldMk cId="0" sldId="359"/>
            <ac:spMk id="20483" creationId="{2728D231-3596-FC2E-BB85-FD57EA6D73CD}"/>
          </ac:spMkLst>
        </pc:spChg>
        <pc:spChg chg="mod">
          <ac:chgData name="Alexander Tevzadze" userId="a8cef4de59c3fb7d" providerId="LiveId" clId="{001FE859-3AA9-48C1-9318-DA584DD888EC}" dt="2025-09-28T19:53:57.077" v="31"/>
          <ac:spMkLst>
            <pc:docMk/>
            <pc:sldMk cId="0" sldId="359"/>
            <ac:spMk id="20484" creationId="{E820FE91-CD74-1DFE-973D-CDB933874A67}"/>
          </ac:spMkLst>
        </pc:spChg>
      </pc:sldChg>
      <pc:sldChg chg="modSp add">
        <pc:chgData name="Alexander Tevzadze" userId="a8cef4de59c3fb7d" providerId="LiveId" clId="{001FE859-3AA9-48C1-9318-DA584DD888EC}" dt="2025-09-28T19:54:02.009" v="32"/>
        <pc:sldMkLst>
          <pc:docMk/>
          <pc:sldMk cId="0" sldId="360"/>
        </pc:sldMkLst>
        <pc:spChg chg="mod">
          <ac:chgData name="Alexander Tevzadze" userId="a8cef4de59c3fb7d" providerId="LiveId" clId="{001FE859-3AA9-48C1-9318-DA584DD888EC}" dt="2025-09-28T19:54:02.009" v="32"/>
          <ac:spMkLst>
            <pc:docMk/>
            <pc:sldMk cId="0" sldId="360"/>
            <ac:spMk id="21507" creationId="{6EBB5C63-0C1B-7637-B96A-D865ADF70DA6}"/>
          </ac:spMkLst>
        </pc:spChg>
      </pc:sldChg>
      <pc:sldChg chg="add">
        <pc:chgData name="Alexander Tevzadze" userId="a8cef4de59c3fb7d" providerId="LiveId" clId="{001FE859-3AA9-48C1-9318-DA584DD888EC}" dt="2025-09-28T19:50:34.582" v="0"/>
        <pc:sldMkLst>
          <pc:docMk/>
          <pc:sldMk cId="0" sldId="361"/>
        </pc:sldMkLst>
      </pc:sldChg>
      <pc:sldChg chg="modSp add">
        <pc:chgData name="Alexander Tevzadze" userId="a8cef4de59c3fb7d" providerId="LiveId" clId="{001FE859-3AA9-48C1-9318-DA584DD888EC}" dt="2025-09-28T19:54:05.583" v="33"/>
        <pc:sldMkLst>
          <pc:docMk/>
          <pc:sldMk cId="0" sldId="362"/>
        </pc:sldMkLst>
        <pc:spChg chg="mod">
          <ac:chgData name="Alexander Tevzadze" userId="a8cef4de59c3fb7d" providerId="LiveId" clId="{001FE859-3AA9-48C1-9318-DA584DD888EC}" dt="2025-09-28T19:54:05.583" v="33"/>
          <ac:spMkLst>
            <pc:docMk/>
            <pc:sldMk cId="0" sldId="362"/>
            <ac:spMk id="23555" creationId="{9A276297-6966-FE43-B0C4-4AE485374339}"/>
          </ac:spMkLst>
        </pc:spChg>
      </pc:sldChg>
      <pc:sldChg chg="add">
        <pc:chgData name="Alexander Tevzadze" userId="a8cef4de59c3fb7d" providerId="LiveId" clId="{001FE859-3AA9-48C1-9318-DA584DD888EC}" dt="2025-09-28T19:50:34.582" v="0"/>
        <pc:sldMkLst>
          <pc:docMk/>
          <pc:sldMk cId="0" sldId="363"/>
        </pc:sldMkLst>
      </pc:sldChg>
      <pc:sldChg chg="modSp add">
        <pc:chgData name="Alexander Tevzadze" userId="a8cef4de59c3fb7d" providerId="LiveId" clId="{001FE859-3AA9-48C1-9318-DA584DD888EC}" dt="2025-09-28T19:54:10.796" v="34"/>
        <pc:sldMkLst>
          <pc:docMk/>
          <pc:sldMk cId="0" sldId="364"/>
        </pc:sldMkLst>
        <pc:spChg chg="mod">
          <ac:chgData name="Alexander Tevzadze" userId="a8cef4de59c3fb7d" providerId="LiveId" clId="{001FE859-3AA9-48C1-9318-DA584DD888EC}" dt="2025-09-28T19:54:10.796" v="34"/>
          <ac:spMkLst>
            <pc:docMk/>
            <pc:sldMk cId="0" sldId="364"/>
            <ac:spMk id="25603" creationId="{648991A0-C5E7-2418-1612-DED2CF96E04E}"/>
          </ac:spMkLst>
        </pc:spChg>
      </pc:sldChg>
      <pc:sldChg chg="modSp add">
        <pc:chgData name="Alexander Tevzadze" userId="a8cef4de59c3fb7d" providerId="LiveId" clId="{001FE859-3AA9-48C1-9318-DA584DD888EC}" dt="2025-09-28T19:54:15.221" v="35"/>
        <pc:sldMkLst>
          <pc:docMk/>
          <pc:sldMk cId="0" sldId="365"/>
        </pc:sldMkLst>
        <pc:spChg chg="mod">
          <ac:chgData name="Alexander Tevzadze" userId="a8cef4de59c3fb7d" providerId="LiveId" clId="{001FE859-3AA9-48C1-9318-DA584DD888EC}" dt="2025-09-28T19:54:15.221" v="35"/>
          <ac:spMkLst>
            <pc:docMk/>
            <pc:sldMk cId="0" sldId="365"/>
            <ac:spMk id="26627" creationId="{66DE7E0D-92A4-3F0F-D781-8BB7A4902B19}"/>
          </ac:spMkLst>
        </pc:spChg>
      </pc:sldChg>
      <pc:sldChg chg="modSp add mod">
        <pc:chgData name="Alexander Tevzadze" userId="a8cef4de59c3fb7d" providerId="LiveId" clId="{001FE859-3AA9-48C1-9318-DA584DD888EC}" dt="2025-10-03T19:46:14.397" v="987" actId="20577"/>
        <pc:sldMkLst>
          <pc:docMk/>
          <pc:sldMk cId="0" sldId="366"/>
        </pc:sldMkLst>
        <pc:spChg chg="mod">
          <ac:chgData name="Alexander Tevzadze" userId="a8cef4de59c3fb7d" providerId="LiveId" clId="{001FE859-3AA9-48C1-9318-DA584DD888EC}" dt="2025-10-03T19:46:14.397" v="987" actId="20577"/>
          <ac:spMkLst>
            <pc:docMk/>
            <pc:sldMk cId="0" sldId="366"/>
            <ac:spMk id="27657" creationId="{6A538590-C201-F4AB-48D7-EFBC871CC4F4}"/>
          </ac:spMkLst>
        </pc:spChg>
        <pc:spChg chg="mod">
          <ac:chgData name="Alexander Tevzadze" userId="a8cef4de59c3fb7d" providerId="LiveId" clId="{001FE859-3AA9-48C1-9318-DA584DD888EC}" dt="2025-09-28T19:54:24.659" v="36"/>
          <ac:spMkLst>
            <pc:docMk/>
            <pc:sldMk cId="0" sldId="366"/>
            <ac:spMk id="27661" creationId="{6CA4CF7F-3063-AF42-65A7-09ED31FF0892}"/>
          </ac:spMkLst>
        </pc:spChg>
      </pc:sldChg>
      <pc:sldChg chg="modSp add">
        <pc:chgData name="Alexander Tevzadze" userId="a8cef4de59c3fb7d" providerId="LiveId" clId="{001FE859-3AA9-48C1-9318-DA584DD888EC}" dt="2025-09-28T19:54:31.684" v="37"/>
        <pc:sldMkLst>
          <pc:docMk/>
          <pc:sldMk cId="0" sldId="367"/>
        </pc:sldMkLst>
        <pc:spChg chg="mod">
          <ac:chgData name="Alexander Tevzadze" userId="a8cef4de59c3fb7d" providerId="LiveId" clId="{001FE859-3AA9-48C1-9318-DA584DD888EC}" dt="2025-09-28T19:54:31.684" v="37"/>
          <ac:spMkLst>
            <pc:docMk/>
            <pc:sldMk cId="0" sldId="367"/>
            <ac:spMk id="28676" creationId="{414C9818-AA55-572E-9DF6-84CC3BC08112}"/>
          </ac:spMkLst>
        </pc:spChg>
      </pc:sldChg>
      <pc:sldChg chg="modSp add mod">
        <pc:chgData name="Alexander Tevzadze" userId="a8cef4de59c3fb7d" providerId="LiveId" clId="{001FE859-3AA9-48C1-9318-DA584DD888EC}" dt="2025-09-28T20:37:30.498" v="210" actId="207"/>
        <pc:sldMkLst>
          <pc:docMk/>
          <pc:sldMk cId="0" sldId="368"/>
        </pc:sldMkLst>
        <pc:spChg chg="mod">
          <ac:chgData name="Alexander Tevzadze" userId="a8cef4de59c3fb7d" providerId="LiveId" clId="{001FE859-3AA9-48C1-9318-DA584DD888EC}" dt="2025-09-28T20:37:30.498" v="210" actId="207"/>
          <ac:spMkLst>
            <pc:docMk/>
            <pc:sldMk cId="0" sldId="368"/>
            <ac:spMk id="29698" creationId="{A44DDA51-E817-F0DB-947A-FF681EEE023A}"/>
          </ac:spMkLst>
        </pc:spChg>
        <pc:spChg chg="mod">
          <ac:chgData name="Alexander Tevzadze" userId="a8cef4de59c3fb7d" providerId="LiveId" clId="{001FE859-3AA9-48C1-9318-DA584DD888EC}" dt="2025-09-28T19:54:34.887" v="38"/>
          <ac:spMkLst>
            <pc:docMk/>
            <pc:sldMk cId="0" sldId="368"/>
            <ac:spMk id="29700" creationId="{BDAE78C2-1CB5-1FBC-F441-A5D4D5B20EA9}"/>
          </ac:spMkLst>
        </pc:spChg>
      </pc:sldChg>
      <pc:sldChg chg="modSp add">
        <pc:chgData name="Alexander Tevzadze" userId="a8cef4de59c3fb7d" providerId="LiveId" clId="{001FE859-3AA9-48C1-9318-DA584DD888EC}" dt="2025-09-28T19:54:40.148" v="39"/>
        <pc:sldMkLst>
          <pc:docMk/>
          <pc:sldMk cId="0" sldId="369"/>
        </pc:sldMkLst>
        <pc:spChg chg="mod">
          <ac:chgData name="Alexander Tevzadze" userId="a8cef4de59c3fb7d" providerId="LiveId" clId="{001FE859-3AA9-48C1-9318-DA584DD888EC}" dt="2025-09-28T19:54:40.148" v="39"/>
          <ac:spMkLst>
            <pc:docMk/>
            <pc:sldMk cId="0" sldId="369"/>
            <ac:spMk id="30724" creationId="{F3EFE567-682E-875B-442E-48ED071524BE}"/>
          </ac:spMkLst>
        </pc:spChg>
      </pc:sldChg>
      <pc:sldChg chg="modSp add">
        <pc:chgData name="Alexander Tevzadze" userId="a8cef4de59c3fb7d" providerId="LiveId" clId="{001FE859-3AA9-48C1-9318-DA584DD888EC}" dt="2025-09-28T19:54:43.603" v="40"/>
        <pc:sldMkLst>
          <pc:docMk/>
          <pc:sldMk cId="0" sldId="370"/>
        </pc:sldMkLst>
        <pc:spChg chg="mod">
          <ac:chgData name="Alexander Tevzadze" userId="a8cef4de59c3fb7d" providerId="LiveId" clId="{001FE859-3AA9-48C1-9318-DA584DD888EC}" dt="2025-09-28T19:54:43.603" v="40"/>
          <ac:spMkLst>
            <pc:docMk/>
            <pc:sldMk cId="0" sldId="370"/>
            <ac:spMk id="31747" creationId="{4576593F-30D1-0B92-8530-612BBF047216}"/>
          </ac:spMkLst>
        </pc:spChg>
      </pc:sldChg>
      <pc:sldChg chg="modSp add">
        <pc:chgData name="Alexander Tevzadze" userId="a8cef4de59c3fb7d" providerId="LiveId" clId="{001FE859-3AA9-48C1-9318-DA584DD888EC}" dt="2025-09-28T19:54:47.938" v="41"/>
        <pc:sldMkLst>
          <pc:docMk/>
          <pc:sldMk cId="0" sldId="371"/>
        </pc:sldMkLst>
        <pc:spChg chg="mod">
          <ac:chgData name="Alexander Tevzadze" userId="a8cef4de59c3fb7d" providerId="LiveId" clId="{001FE859-3AA9-48C1-9318-DA584DD888EC}" dt="2025-09-28T19:54:47.938" v="41"/>
          <ac:spMkLst>
            <pc:docMk/>
            <pc:sldMk cId="0" sldId="371"/>
            <ac:spMk id="32771" creationId="{9D4EE1C9-BD47-8CA6-706D-E5ED41582661}"/>
          </ac:spMkLst>
        </pc:spChg>
      </pc:sldChg>
      <pc:sldChg chg="modSp add">
        <pc:chgData name="Alexander Tevzadze" userId="a8cef4de59c3fb7d" providerId="LiveId" clId="{001FE859-3AA9-48C1-9318-DA584DD888EC}" dt="2025-09-28T19:54:53.105" v="42"/>
        <pc:sldMkLst>
          <pc:docMk/>
          <pc:sldMk cId="0" sldId="372"/>
        </pc:sldMkLst>
        <pc:spChg chg="mod">
          <ac:chgData name="Alexander Tevzadze" userId="a8cef4de59c3fb7d" providerId="LiveId" clId="{001FE859-3AA9-48C1-9318-DA584DD888EC}" dt="2025-09-28T19:54:53.105" v="42"/>
          <ac:spMkLst>
            <pc:docMk/>
            <pc:sldMk cId="0" sldId="372"/>
            <ac:spMk id="33795" creationId="{12AEAEE6-280C-FF07-8044-03A0969A97CC}"/>
          </ac:spMkLst>
        </pc:spChg>
      </pc:sldChg>
      <pc:sldChg chg="modSp add">
        <pc:chgData name="Alexander Tevzadze" userId="a8cef4de59c3fb7d" providerId="LiveId" clId="{001FE859-3AA9-48C1-9318-DA584DD888EC}" dt="2025-09-28T19:54:56.340" v="43"/>
        <pc:sldMkLst>
          <pc:docMk/>
          <pc:sldMk cId="0" sldId="373"/>
        </pc:sldMkLst>
        <pc:spChg chg="mod">
          <ac:chgData name="Alexander Tevzadze" userId="a8cef4de59c3fb7d" providerId="LiveId" clId="{001FE859-3AA9-48C1-9318-DA584DD888EC}" dt="2025-09-28T19:54:56.340" v="43"/>
          <ac:spMkLst>
            <pc:docMk/>
            <pc:sldMk cId="0" sldId="373"/>
            <ac:spMk id="34821" creationId="{72F3E552-6E73-E307-2561-E0A46ACE0572}"/>
          </ac:spMkLst>
        </pc:spChg>
      </pc:sldChg>
      <pc:sldChg chg="modSp add">
        <pc:chgData name="Alexander Tevzadze" userId="a8cef4de59c3fb7d" providerId="LiveId" clId="{001FE859-3AA9-48C1-9318-DA584DD888EC}" dt="2025-09-28T19:54:59.813" v="44"/>
        <pc:sldMkLst>
          <pc:docMk/>
          <pc:sldMk cId="0" sldId="374"/>
        </pc:sldMkLst>
        <pc:spChg chg="mod">
          <ac:chgData name="Alexander Tevzadze" userId="a8cef4de59c3fb7d" providerId="LiveId" clId="{001FE859-3AA9-48C1-9318-DA584DD888EC}" dt="2025-09-28T19:54:59.813" v="44"/>
          <ac:spMkLst>
            <pc:docMk/>
            <pc:sldMk cId="0" sldId="374"/>
            <ac:spMk id="35844" creationId="{5F79D140-F1DA-4B9A-26BD-4A5800990EFC}"/>
          </ac:spMkLst>
        </pc:spChg>
      </pc:sldChg>
      <pc:sldChg chg="addSp delSp modSp add mod modAnim">
        <pc:chgData name="Alexander Tevzadze" userId="a8cef4de59c3fb7d" providerId="LiveId" clId="{001FE859-3AA9-48C1-9318-DA584DD888EC}" dt="2025-09-28T19:59:17.658" v="65" actId="14100"/>
        <pc:sldMkLst>
          <pc:docMk/>
          <pc:sldMk cId="0" sldId="375"/>
        </pc:sldMkLst>
        <pc:spChg chg="mod">
          <ac:chgData name="Alexander Tevzadze" userId="a8cef4de59c3fb7d" providerId="LiveId" clId="{001FE859-3AA9-48C1-9318-DA584DD888EC}" dt="2025-09-28T19:55:02.732" v="45"/>
          <ac:spMkLst>
            <pc:docMk/>
            <pc:sldMk cId="0" sldId="375"/>
            <ac:spMk id="36867" creationId="{5B707AC4-86D2-63C7-DBBB-27EE37E9DF07}"/>
          </ac:spMkLst>
        </pc:spChg>
        <pc:picChg chg="add mod">
          <ac:chgData name="Alexander Tevzadze" userId="a8cef4de59c3fb7d" providerId="LiveId" clId="{001FE859-3AA9-48C1-9318-DA584DD888EC}" dt="2025-09-28T19:59:17.658" v="65" actId="14100"/>
          <ac:picMkLst>
            <pc:docMk/>
            <pc:sldMk cId="0" sldId="375"/>
            <ac:picMk id="3" creationId="{8BDC0CDC-64BB-E093-BC29-B2576D5AAC1B}"/>
          </ac:picMkLst>
        </pc:picChg>
      </pc:sldChg>
      <pc:sldChg chg="modSp add">
        <pc:chgData name="Alexander Tevzadze" userId="a8cef4de59c3fb7d" providerId="LiveId" clId="{001FE859-3AA9-48C1-9318-DA584DD888EC}" dt="2025-09-28T19:55:10.004" v="46"/>
        <pc:sldMkLst>
          <pc:docMk/>
          <pc:sldMk cId="0" sldId="376"/>
        </pc:sldMkLst>
        <pc:spChg chg="mod">
          <ac:chgData name="Alexander Tevzadze" userId="a8cef4de59c3fb7d" providerId="LiveId" clId="{001FE859-3AA9-48C1-9318-DA584DD888EC}" dt="2025-09-28T19:55:10.004" v="46"/>
          <ac:spMkLst>
            <pc:docMk/>
            <pc:sldMk cId="0" sldId="376"/>
            <ac:spMk id="37903" creationId="{6CC12AB6-BFF9-EE18-3B14-6791AF8919DD}"/>
          </ac:spMkLst>
        </pc:spChg>
      </pc:sldChg>
      <pc:sldChg chg="modSp add">
        <pc:chgData name="Alexander Tevzadze" userId="a8cef4de59c3fb7d" providerId="LiveId" clId="{001FE859-3AA9-48C1-9318-DA584DD888EC}" dt="2025-09-28T19:55:13.507" v="47"/>
        <pc:sldMkLst>
          <pc:docMk/>
          <pc:sldMk cId="0" sldId="377"/>
        </pc:sldMkLst>
        <pc:spChg chg="mod">
          <ac:chgData name="Alexander Tevzadze" userId="a8cef4de59c3fb7d" providerId="LiveId" clId="{001FE859-3AA9-48C1-9318-DA584DD888EC}" dt="2025-09-28T19:55:13.507" v="47"/>
          <ac:spMkLst>
            <pc:docMk/>
            <pc:sldMk cId="0" sldId="377"/>
            <ac:spMk id="38915" creationId="{828CE727-81AC-538B-AB51-B2FC32CFFAD0}"/>
          </ac:spMkLst>
        </pc:spChg>
      </pc:sldChg>
      <pc:sldChg chg="modSp add">
        <pc:chgData name="Alexander Tevzadze" userId="a8cef4de59c3fb7d" providerId="LiveId" clId="{001FE859-3AA9-48C1-9318-DA584DD888EC}" dt="2025-09-28T19:55:16.930" v="48"/>
        <pc:sldMkLst>
          <pc:docMk/>
          <pc:sldMk cId="0" sldId="378"/>
        </pc:sldMkLst>
        <pc:spChg chg="mod">
          <ac:chgData name="Alexander Tevzadze" userId="a8cef4de59c3fb7d" providerId="LiveId" clId="{001FE859-3AA9-48C1-9318-DA584DD888EC}" dt="2025-09-28T19:55:16.930" v="48"/>
          <ac:spMkLst>
            <pc:docMk/>
            <pc:sldMk cId="0" sldId="378"/>
            <ac:spMk id="39940" creationId="{6671EB8B-0F66-F07B-F3E6-46AD008241BC}"/>
          </ac:spMkLst>
        </pc:spChg>
      </pc:sldChg>
      <pc:sldChg chg="modSp add">
        <pc:chgData name="Alexander Tevzadze" userId="a8cef4de59c3fb7d" providerId="LiveId" clId="{001FE859-3AA9-48C1-9318-DA584DD888EC}" dt="2025-09-28T19:55:21.218" v="49"/>
        <pc:sldMkLst>
          <pc:docMk/>
          <pc:sldMk cId="0" sldId="379"/>
        </pc:sldMkLst>
        <pc:spChg chg="mod">
          <ac:chgData name="Alexander Tevzadze" userId="a8cef4de59c3fb7d" providerId="LiveId" clId="{001FE859-3AA9-48C1-9318-DA584DD888EC}" dt="2025-09-28T19:55:21.218" v="49"/>
          <ac:spMkLst>
            <pc:docMk/>
            <pc:sldMk cId="0" sldId="379"/>
            <ac:spMk id="40963" creationId="{F25D3C74-77D4-B3E0-D23A-42A4B3B1938D}"/>
          </ac:spMkLst>
        </pc:spChg>
      </pc:sldChg>
      <pc:sldChg chg="addSp delSp modSp add mod">
        <pc:chgData name="Alexander Tevzadze" userId="a8cef4de59c3fb7d" providerId="LiveId" clId="{001FE859-3AA9-48C1-9318-DA584DD888EC}" dt="2025-09-28T21:35:33.761" v="974" actId="20577"/>
        <pc:sldMkLst>
          <pc:docMk/>
          <pc:sldMk cId="0" sldId="380"/>
        </pc:sldMkLst>
        <pc:spChg chg="mod">
          <ac:chgData name="Alexander Tevzadze" userId="a8cef4de59c3fb7d" providerId="LiveId" clId="{001FE859-3AA9-48C1-9318-DA584DD888EC}" dt="2025-09-28T21:35:33.761" v="974" actId="20577"/>
          <ac:spMkLst>
            <pc:docMk/>
            <pc:sldMk cId="0" sldId="380"/>
            <ac:spMk id="41986" creationId="{0E784254-125C-3648-61E6-3DF6BAAE6695}"/>
          </ac:spMkLst>
        </pc:spChg>
        <pc:spChg chg="mod">
          <ac:chgData name="Alexander Tevzadze" userId="a8cef4de59c3fb7d" providerId="LiveId" clId="{001FE859-3AA9-48C1-9318-DA584DD888EC}" dt="2025-09-28T21:33:21.423" v="934" actId="20577"/>
          <ac:spMkLst>
            <pc:docMk/>
            <pc:sldMk cId="0" sldId="380"/>
            <ac:spMk id="41987" creationId="{0CCAC5D1-9AF1-43F1-C5DB-5803B800D430}"/>
          </ac:spMkLst>
        </pc:spChg>
        <pc:picChg chg="add mod">
          <ac:chgData name="Alexander Tevzadze" userId="a8cef4de59c3fb7d" providerId="LiveId" clId="{001FE859-3AA9-48C1-9318-DA584DD888EC}" dt="2025-09-28T21:01:34.658" v="445" actId="1076"/>
          <ac:picMkLst>
            <pc:docMk/>
            <pc:sldMk cId="0" sldId="380"/>
            <ac:picMk id="5" creationId="{66D3CA61-EFFA-B236-240B-A0D87142C37E}"/>
          </ac:picMkLst>
        </pc:picChg>
      </pc:sldChg>
      <pc:sldChg chg="modSp add mod">
        <pc:chgData name="Alexander Tevzadze" userId="a8cef4de59c3fb7d" providerId="LiveId" clId="{001FE859-3AA9-48C1-9318-DA584DD888EC}" dt="2025-09-28T21:33:41.529" v="936" actId="207"/>
        <pc:sldMkLst>
          <pc:docMk/>
          <pc:sldMk cId="0" sldId="381"/>
        </pc:sldMkLst>
        <pc:spChg chg="mod">
          <ac:chgData name="Alexander Tevzadze" userId="a8cef4de59c3fb7d" providerId="LiveId" clId="{001FE859-3AA9-48C1-9318-DA584DD888EC}" dt="2025-09-28T21:33:41.529" v="936" actId="207"/>
          <ac:spMkLst>
            <pc:docMk/>
            <pc:sldMk cId="0" sldId="381"/>
            <ac:spMk id="43010" creationId="{DEDE8A2E-CFB8-5F29-78E2-D67D5B77ABC0}"/>
          </ac:spMkLst>
        </pc:spChg>
        <pc:spChg chg="mod">
          <ac:chgData name="Alexander Tevzadze" userId="a8cef4de59c3fb7d" providerId="LiveId" clId="{001FE859-3AA9-48C1-9318-DA584DD888EC}" dt="2025-09-28T19:55:34.602" v="51"/>
          <ac:spMkLst>
            <pc:docMk/>
            <pc:sldMk cId="0" sldId="381"/>
            <ac:spMk id="43011" creationId="{46DBF9CD-5B72-4600-B4E8-A70D2F16DD6C}"/>
          </ac:spMkLst>
        </pc:spChg>
      </pc:sldChg>
      <pc:sldChg chg="modSp add mod">
        <pc:chgData name="Alexander Tevzadze" userId="a8cef4de59c3fb7d" providerId="LiveId" clId="{001FE859-3AA9-48C1-9318-DA584DD888EC}" dt="2025-09-28T21:34:03.323" v="937" actId="207"/>
        <pc:sldMkLst>
          <pc:docMk/>
          <pc:sldMk cId="0" sldId="382"/>
        </pc:sldMkLst>
        <pc:spChg chg="mod">
          <ac:chgData name="Alexander Tevzadze" userId="a8cef4de59c3fb7d" providerId="LiveId" clId="{001FE859-3AA9-48C1-9318-DA584DD888EC}" dt="2025-09-28T21:34:03.323" v="937" actId="207"/>
          <ac:spMkLst>
            <pc:docMk/>
            <pc:sldMk cId="0" sldId="382"/>
            <ac:spMk id="44034" creationId="{809E7F47-E773-B96F-4681-847F53E27B85}"/>
          </ac:spMkLst>
        </pc:spChg>
        <pc:spChg chg="mod">
          <ac:chgData name="Alexander Tevzadze" userId="a8cef4de59c3fb7d" providerId="LiveId" clId="{001FE859-3AA9-48C1-9318-DA584DD888EC}" dt="2025-09-28T19:55:37.319" v="52"/>
          <ac:spMkLst>
            <pc:docMk/>
            <pc:sldMk cId="0" sldId="382"/>
            <ac:spMk id="44035" creationId="{C1D78B52-D88E-5DEE-F5F9-541B830C3D7B}"/>
          </ac:spMkLst>
        </pc:spChg>
      </pc:sldChg>
      <pc:sldChg chg="modSp add mod">
        <pc:chgData name="Alexander Tevzadze" userId="a8cef4de59c3fb7d" providerId="LiveId" clId="{001FE859-3AA9-48C1-9318-DA584DD888EC}" dt="2025-09-28T21:34:22.757" v="938" actId="207"/>
        <pc:sldMkLst>
          <pc:docMk/>
          <pc:sldMk cId="0" sldId="383"/>
        </pc:sldMkLst>
        <pc:spChg chg="mod">
          <ac:chgData name="Alexander Tevzadze" userId="a8cef4de59c3fb7d" providerId="LiveId" clId="{001FE859-3AA9-48C1-9318-DA584DD888EC}" dt="2025-09-28T21:34:22.757" v="938" actId="207"/>
          <ac:spMkLst>
            <pc:docMk/>
            <pc:sldMk cId="0" sldId="383"/>
            <ac:spMk id="45058" creationId="{A53D9004-2FC8-DA59-6D9E-5726EDABE5F7}"/>
          </ac:spMkLst>
        </pc:spChg>
        <pc:spChg chg="mod">
          <ac:chgData name="Alexander Tevzadze" userId="a8cef4de59c3fb7d" providerId="LiveId" clId="{001FE859-3AA9-48C1-9318-DA584DD888EC}" dt="2025-09-28T19:55:40.270" v="53"/>
          <ac:spMkLst>
            <pc:docMk/>
            <pc:sldMk cId="0" sldId="383"/>
            <ac:spMk id="45059" creationId="{2499FA39-C512-D6CE-F7D6-3C41463ABC2F}"/>
          </ac:spMkLst>
        </pc:spChg>
      </pc:sldChg>
      <pc:sldChg chg="modSp add">
        <pc:chgData name="Alexander Tevzadze" userId="a8cef4de59c3fb7d" providerId="LiveId" clId="{001FE859-3AA9-48C1-9318-DA584DD888EC}" dt="2025-09-28T19:55:43.365" v="54"/>
        <pc:sldMkLst>
          <pc:docMk/>
          <pc:sldMk cId="0" sldId="384"/>
        </pc:sldMkLst>
        <pc:spChg chg="mod">
          <ac:chgData name="Alexander Tevzadze" userId="a8cef4de59c3fb7d" providerId="LiveId" clId="{001FE859-3AA9-48C1-9318-DA584DD888EC}" dt="2025-09-28T19:55:43.365" v="54"/>
          <ac:spMkLst>
            <pc:docMk/>
            <pc:sldMk cId="0" sldId="384"/>
            <ac:spMk id="46083" creationId="{6238853D-E001-B055-52A4-4F8CEDF053DF}"/>
          </ac:spMkLst>
        </pc:spChg>
      </pc:sldChg>
      <pc:sldChg chg="modSp add mod">
        <pc:chgData name="Alexander Tevzadze" userId="a8cef4de59c3fb7d" providerId="LiveId" clId="{001FE859-3AA9-48C1-9318-DA584DD888EC}" dt="2025-09-28T19:55:49.331" v="59" actId="20577"/>
        <pc:sldMkLst>
          <pc:docMk/>
          <pc:sldMk cId="0" sldId="385"/>
        </pc:sldMkLst>
        <pc:spChg chg="mod">
          <ac:chgData name="Alexander Tevzadze" userId="a8cef4de59c3fb7d" providerId="LiveId" clId="{001FE859-3AA9-48C1-9318-DA584DD888EC}" dt="2025-09-28T19:55:49.331" v="59" actId="20577"/>
          <ac:spMkLst>
            <pc:docMk/>
            <pc:sldMk cId="0" sldId="385"/>
            <ac:spMk id="47106" creationId="{28C9D606-2B8A-0521-6B7B-F96649BF8DE8}"/>
          </ac:spMkLst>
        </pc:spChg>
        <pc:spChg chg="mod">
          <ac:chgData name="Alexander Tevzadze" userId="a8cef4de59c3fb7d" providerId="LiveId" clId="{001FE859-3AA9-48C1-9318-DA584DD888EC}" dt="2025-09-28T19:55:46.256" v="55"/>
          <ac:spMkLst>
            <pc:docMk/>
            <pc:sldMk cId="0" sldId="385"/>
            <ac:spMk id="47107" creationId="{3B7B512F-1B2D-76A1-9E04-9C85588C37AC}"/>
          </ac:spMkLst>
        </pc:spChg>
      </pc:sldChg>
      <pc:sldChg chg="add del">
        <pc:chgData name="Alexander Tevzadze" userId="a8cef4de59c3fb7d" providerId="LiveId" clId="{001FE859-3AA9-48C1-9318-DA584DD888EC}" dt="2025-09-28T21:33:02.792" v="933" actId="47"/>
        <pc:sldMkLst>
          <pc:docMk/>
          <pc:sldMk cId="2897617541" sldId="386"/>
        </pc:sldMkLst>
      </pc:sldChg>
      <pc:sldChg chg="modSp add mod">
        <pc:chgData name="Alexander Tevzadze" userId="a8cef4de59c3fb7d" providerId="LiveId" clId="{001FE859-3AA9-48C1-9318-DA584DD888EC}" dt="2025-09-28T21:35:38.260" v="982" actId="20577"/>
        <pc:sldMkLst>
          <pc:docMk/>
          <pc:sldMk cId="248363497" sldId="387"/>
        </pc:sldMkLst>
        <pc:spChg chg="mod">
          <ac:chgData name="Alexander Tevzadze" userId="a8cef4de59c3fb7d" providerId="LiveId" clId="{001FE859-3AA9-48C1-9318-DA584DD888EC}" dt="2025-09-28T21:35:38.260" v="982" actId="20577"/>
          <ac:spMkLst>
            <pc:docMk/>
            <pc:sldMk cId="248363497" sldId="387"/>
            <ac:spMk id="41986" creationId="{F4252B8A-9545-2750-802D-E0C33FEE69F7}"/>
          </ac:spMkLst>
        </pc:spChg>
        <pc:spChg chg="mod">
          <ac:chgData name="Alexander Tevzadze" userId="a8cef4de59c3fb7d" providerId="LiveId" clId="{001FE859-3AA9-48C1-9318-DA584DD888EC}" dt="2025-09-28T21:33:25.375" v="935" actId="20577"/>
          <ac:spMkLst>
            <pc:docMk/>
            <pc:sldMk cId="248363497" sldId="387"/>
            <ac:spMk id="41987" creationId="{DF5E3976-458D-BC0C-B12B-79EFD6C2B2F7}"/>
          </ac:spMkLst>
        </pc:spChg>
        <pc:picChg chg="mod">
          <ac:chgData name="Alexander Tevzadze" userId="a8cef4de59c3fb7d" providerId="LiveId" clId="{001FE859-3AA9-48C1-9318-DA584DD888EC}" dt="2025-09-28T21:32:44.108" v="932" actId="1076"/>
          <ac:picMkLst>
            <pc:docMk/>
            <pc:sldMk cId="248363497" sldId="387"/>
            <ac:picMk id="5" creationId="{976BC845-07B5-922A-EF0D-58AA220B92C7}"/>
          </ac:picMkLst>
        </pc:picChg>
      </pc:sldChg>
    </pc:docChg>
  </pc:docChgLst>
  <pc:docChgLst>
    <pc:chgData name="Alexander Tevzadze" userId="a8cef4de59c3fb7d" providerId="LiveId" clId="{F0A18E03-C208-4FE3-A503-B08F84F6CB74}"/>
    <pc:docChg chg="undo custSel modSld modNotesMaster modHandout">
      <pc:chgData name="Alexander Tevzadze" userId="a8cef4de59c3fb7d" providerId="LiveId" clId="{F0A18E03-C208-4FE3-A503-B08F84F6CB74}" dt="2025-09-22T08:12:52.510" v="343"/>
      <pc:docMkLst>
        <pc:docMk/>
      </pc:docMkLst>
      <pc:sldChg chg="addSp delSp modSp mod">
        <pc:chgData name="Alexander Tevzadze" userId="a8cef4de59c3fb7d" providerId="LiveId" clId="{F0A18E03-C208-4FE3-A503-B08F84F6CB74}" dt="2025-09-22T07:25:44.803" v="115" actId="20577"/>
        <pc:sldMkLst>
          <pc:docMk/>
          <pc:sldMk cId="0" sldId="304"/>
        </pc:sldMkLst>
        <pc:spChg chg="mod">
          <ac:chgData name="Alexander Tevzadze" userId="a8cef4de59c3fb7d" providerId="LiveId" clId="{F0A18E03-C208-4FE3-A503-B08F84F6CB74}" dt="2025-09-22T07:25:44.803" v="115" actId="20577"/>
          <ac:spMkLst>
            <pc:docMk/>
            <pc:sldMk cId="0" sldId="304"/>
            <ac:spMk id="5123" creationId="{C642BC4D-5784-E776-4B8B-EB11F715793C}"/>
          </ac:spMkLst>
        </pc:spChg>
        <pc:picChg chg="add mod">
          <ac:chgData name="Alexander Tevzadze" userId="a8cef4de59c3fb7d" providerId="LiveId" clId="{F0A18E03-C208-4FE3-A503-B08F84F6CB74}" dt="2025-09-22T07:25:06.311" v="111" actId="1076"/>
          <ac:picMkLst>
            <pc:docMk/>
            <pc:sldMk cId="0" sldId="304"/>
            <ac:picMk id="5" creationId="{417AFA03-10A0-8E7B-4C56-234CD81B9267}"/>
          </ac:picMkLst>
        </pc:picChg>
      </pc:sldChg>
      <pc:sldChg chg="modSp mod">
        <pc:chgData name="Alexander Tevzadze" userId="a8cef4de59c3fb7d" providerId="LiveId" clId="{F0A18E03-C208-4FE3-A503-B08F84F6CB74}" dt="2025-09-22T07:25:25.813" v="113" actId="6549"/>
        <pc:sldMkLst>
          <pc:docMk/>
          <pc:sldMk cId="0" sldId="306"/>
        </pc:sldMkLst>
      </pc:sldChg>
      <pc:sldChg chg="modSp mod">
        <pc:chgData name="Alexander Tevzadze" userId="a8cef4de59c3fb7d" providerId="LiveId" clId="{F0A18E03-C208-4FE3-A503-B08F84F6CB74}" dt="2025-09-22T06:59:18.555" v="1" actId="20577"/>
        <pc:sldMkLst>
          <pc:docMk/>
          <pc:sldMk cId="0" sldId="307"/>
        </pc:sldMkLst>
      </pc:sldChg>
      <pc:sldChg chg="modSp mod">
        <pc:chgData name="Alexander Tevzadze" userId="a8cef4de59c3fb7d" providerId="LiveId" clId="{F0A18E03-C208-4FE3-A503-B08F84F6CB74}" dt="2025-09-22T07:26:34.914" v="134" actId="113"/>
        <pc:sldMkLst>
          <pc:docMk/>
          <pc:sldMk cId="0" sldId="308"/>
        </pc:sldMkLst>
      </pc:sldChg>
      <pc:sldChg chg="modSp mod">
        <pc:chgData name="Alexander Tevzadze" userId="a8cef4de59c3fb7d" providerId="LiveId" clId="{F0A18E03-C208-4FE3-A503-B08F84F6CB74}" dt="2025-09-22T07:27:37.970" v="147" actId="20577"/>
        <pc:sldMkLst>
          <pc:docMk/>
          <pc:sldMk cId="0" sldId="309"/>
        </pc:sldMkLst>
      </pc:sldChg>
      <pc:sldChg chg="modSp mod">
        <pc:chgData name="Alexander Tevzadze" userId="a8cef4de59c3fb7d" providerId="LiveId" clId="{F0A18E03-C208-4FE3-A503-B08F84F6CB74}" dt="2025-09-22T06:59:47.606" v="13" actId="6549"/>
        <pc:sldMkLst>
          <pc:docMk/>
          <pc:sldMk cId="0" sldId="310"/>
        </pc:sldMkLst>
      </pc:sldChg>
      <pc:sldChg chg="modSp mod">
        <pc:chgData name="Alexander Tevzadze" userId="a8cef4de59c3fb7d" providerId="LiveId" clId="{F0A18E03-C208-4FE3-A503-B08F84F6CB74}" dt="2025-09-22T07:31:26.902" v="175" actId="207"/>
        <pc:sldMkLst>
          <pc:docMk/>
          <pc:sldMk cId="0" sldId="311"/>
        </pc:sldMkLst>
      </pc:sldChg>
      <pc:sldChg chg="modSp">
        <pc:chgData name="Alexander Tevzadze" userId="a8cef4de59c3fb7d" providerId="LiveId" clId="{F0A18E03-C208-4FE3-A503-B08F84F6CB74}" dt="2025-09-22T07:00:02.025" v="16"/>
        <pc:sldMkLst>
          <pc:docMk/>
          <pc:sldMk cId="0" sldId="312"/>
        </pc:sldMkLst>
      </pc:sldChg>
      <pc:sldChg chg="modSp">
        <pc:chgData name="Alexander Tevzadze" userId="a8cef4de59c3fb7d" providerId="LiveId" clId="{F0A18E03-C208-4FE3-A503-B08F84F6CB74}" dt="2025-09-22T07:00:05.797" v="17"/>
        <pc:sldMkLst>
          <pc:docMk/>
          <pc:sldMk cId="0" sldId="313"/>
        </pc:sldMkLst>
      </pc:sldChg>
      <pc:sldChg chg="modSp">
        <pc:chgData name="Alexander Tevzadze" userId="a8cef4de59c3fb7d" providerId="LiveId" clId="{F0A18E03-C208-4FE3-A503-B08F84F6CB74}" dt="2025-09-22T07:32:38.521" v="180" actId="1076"/>
        <pc:sldMkLst>
          <pc:docMk/>
          <pc:sldMk cId="0" sldId="314"/>
        </pc:sldMkLst>
      </pc:sldChg>
      <pc:sldChg chg="modSp">
        <pc:chgData name="Alexander Tevzadze" userId="a8cef4de59c3fb7d" providerId="LiveId" clId="{F0A18E03-C208-4FE3-A503-B08F84F6CB74}" dt="2025-09-22T07:00:17.205" v="19"/>
        <pc:sldMkLst>
          <pc:docMk/>
          <pc:sldMk cId="0" sldId="315"/>
        </pc:sldMkLst>
      </pc:sldChg>
      <pc:sldChg chg="modSp mod">
        <pc:chgData name="Alexander Tevzadze" userId="a8cef4de59c3fb7d" providerId="LiveId" clId="{F0A18E03-C208-4FE3-A503-B08F84F6CB74}" dt="2025-09-22T07:33:53.372" v="188" actId="404"/>
        <pc:sldMkLst>
          <pc:docMk/>
          <pc:sldMk cId="0" sldId="316"/>
        </pc:sldMkLst>
      </pc:sldChg>
      <pc:sldChg chg="modSp mod">
        <pc:chgData name="Alexander Tevzadze" userId="a8cef4de59c3fb7d" providerId="LiveId" clId="{F0A18E03-C208-4FE3-A503-B08F84F6CB74}" dt="2025-09-22T07:34:55.943" v="200" actId="20577"/>
        <pc:sldMkLst>
          <pc:docMk/>
          <pc:sldMk cId="0" sldId="317"/>
        </pc:sldMkLst>
      </pc:sldChg>
      <pc:sldChg chg="modSp mod">
        <pc:chgData name="Alexander Tevzadze" userId="a8cef4de59c3fb7d" providerId="LiveId" clId="{F0A18E03-C208-4FE3-A503-B08F84F6CB74}" dt="2025-09-22T07:35:25.260" v="201" actId="404"/>
        <pc:sldMkLst>
          <pc:docMk/>
          <pc:sldMk cId="0" sldId="318"/>
        </pc:sldMkLst>
      </pc:sldChg>
      <pc:sldChg chg="modSp mod">
        <pc:chgData name="Alexander Tevzadze" userId="a8cef4de59c3fb7d" providerId="LiveId" clId="{F0A18E03-C208-4FE3-A503-B08F84F6CB74}" dt="2025-09-22T07:38:42.788" v="272" actId="207"/>
        <pc:sldMkLst>
          <pc:docMk/>
          <pc:sldMk cId="0" sldId="319"/>
        </pc:sldMkLst>
      </pc:sldChg>
      <pc:sldChg chg="modSp mod">
        <pc:chgData name="Alexander Tevzadze" userId="a8cef4de59c3fb7d" providerId="LiveId" clId="{F0A18E03-C208-4FE3-A503-B08F84F6CB74}" dt="2025-09-22T07:39:14.204" v="275" actId="6549"/>
        <pc:sldMkLst>
          <pc:docMk/>
          <pc:sldMk cId="0" sldId="320"/>
        </pc:sldMkLst>
      </pc:sldChg>
      <pc:sldChg chg="addSp delSp modSp mod">
        <pc:chgData name="Alexander Tevzadze" userId="a8cef4de59c3fb7d" providerId="LiveId" clId="{F0A18E03-C208-4FE3-A503-B08F84F6CB74}" dt="2025-09-22T07:39:50.927" v="288" actId="20577"/>
        <pc:sldMkLst>
          <pc:docMk/>
          <pc:sldMk cId="0" sldId="321"/>
        </pc:sldMkLst>
      </pc:sldChg>
      <pc:sldChg chg="modSp">
        <pc:chgData name="Alexander Tevzadze" userId="a8cef4de59c3fb7d" providerId="LiveId" clId="{F0A18E03-C208-4FE3-A503-B08F84F6CB74}" dt="2025-09-22T07:00:51.172" v="27"/>
        <pc:sldMkLst>
          <pc:docMk/>
          <pc:sldMk cId="0" sldId="322"/>
        </pc:sldMkLst>
      </pc:sldChg>
      <pc:sldChg chg="modSp">
        <pc:chgData name="Alexander Tevzadze" userId="a8cef4de59c3fb7d" providerId="LiveId" clId="{F0A18E03-C208-4FE3-A503-B08F84F6CB74}" dt="2025-09-22T07:00:55.444" v="28"/>
        <pc:sldMkLst>
          <pc:docMk/>
          <pc:sldMk cId="0" sldId="323"/>
        </pc:sldMkLst>
      </pc:sldChg>
      <pc:sldChg chg="modSp">
        <pc:chgData name="Alexander Tevzadze" userId="a8cef4de59c3fb7d" providerId="LiveId" clId="{F0A18E03-C208-4FE3-A503-B08F84F6CB74}" dt="2025-09-22T07:01:01.214" v="29"/>
        <pc:sldMkLst>
          <pc:docMk/>
          <pc:sldMk cId="0" sldId="324"/>
        </pc:sldMkLst>
      </pc:sldChg>
      <pc:sldChg chg="modSp">
        <pc:chgData name="Alexander Tevzadze" userId="a8cef4de59c3fb7d" providerId="LiveId" clId="{F0A18E03-C208-4FE3-A503-B08F84F6CB74}" dt="2025-09-22T07:01:04.983" v="30"/>
        <pc:sldMkLst>
          <pc:docMk/>
          <pc:sldMk cId="0" sldId="325"/>
        </pc:sldMkLst>
      </pc:sldChg>
      <pc:sldChg chg="modSp">
        <pc:chgData name="Alexander Tevzadze" userId="a8cef4de59c3fb7d" providerId="LiveId" clId="{F0A18E03-C208-4FE3-A503-B08F84F6CB74}" dt="2025-09-22T07:01:09.698" v="31"/>
        <pc:sldMkLst>
          <pc:docMk/>
          <pc:sldMk cId="0" sldId="326"/>
        </pc:sldMkLst>
      </pc:sldChg>
      <pc:sldChg chg="modSp">
        <pc:chgData name="Alexander Tevzadze" userId="a8cef4de59c3fb7d" providerId="LiveId" clId="{F0A18E03-C208-4FE3-A503-B08F84F6CB74}" dt="2025-09-22T07:01:13.446" v="32"/>
        <pc:sldMkLst>
          <pc:docMk/>
          <pc:sldMk cId="0" sldId="327"/>
        </pc:sldMkLst>
      </pc:sldChg>
      <pc:sldChg chg="modSp">
        <pc:chgData name="Alexander Tevzadze" userId="a8cef4de59c3fb7d" providerId="LiveId" clId="{F0A18E03-C208-4FE3-A503-B08F84F6CB74}" dt="2025-09-22T07:01:17.376" v="33"/>
        <pc:sldMkLst>
          <pc:docMk/>
          <pc:sldMk cId="0" sldId="328"/>
        </pc:sldMkLst>
      </pc:sldChg>
      <pc:sldChg chg="modSp">
        <pc:chgData name="Alexander Tevzadze" userId="a8cef4de59c3fb7d" providerId="LiveId" clId="{F0A18E03-C208-4FE3-A503-B08F84F6CB74}" dt="2025-09-22T07:01:22.904" v="34"/>
        <pc:sldMkLst>
          <pc:docMk/>
          <pc:sldMk cId="0" sldId="329"/>
        </pc:sldMkLst>
      </pc:sldChg>
      <pc:sldChg chg="modSp">
        <pc:chgData name="Alexander Tevzadze" userId="a8cef4de59c3fb7d" providerId="LiveId" clId="{F0A18E03-C208-4FE3-A503-B08F84F6CB74}" dt="2025-09-22T07:01:25.895" v="35"/>
        <pc:sldMkLst>
          <pc:docMk/>
          <pc:sldMk cId="0" sldId="330"/>
        </pc:sldMkLst>
      </pc:sldChg>
      <pc:sldChg chg="modSp">
        <pc:chgData name="Alexander Tevzadze" userId="a8cef4de59c3fb7d" providerId="LiveId" clId="{F0A18E03-C208-4FE3-A503-B08F84F6CB74}" dt="2025-09-22T07:01:29.780" v="36"/>
        <pc:sldMkLst>
          <pc:docMk/>
          <pc:sldMk cId="0" sldId="331"/>
        </pc:sldMkLst>
      </pc:sldChg>
      <pc:sldChg chg="modSp">
        <pc:chgData name="Alexander Tevzadze" userId="a8cef4de59c3fb7d" providerId="LiveId" clId="{F0A18E03-C208-4FE3-A503-B08F84F6CB74}" dt="2025-09-22T07:01:34.848" v="37"/>
        <pc:sldMkLst>
          <pc:docMk/>
          <pc:sldMk cId="0" sldId="332"/>
        </pc:sldMkLst>
      </pc:sldChg>
      <pc:sldChg chg="modSp">
        <pc:chgData name="Alexander Tevzadze" userId="a8cef4de59c3fb7d" providerId="LiveId" clId="{F0A18E03-C208-4FE3-A503-B08F84F6CB74}" dt="2025-09-22T07:01:39.242" v="38"/>
        <pc:sldMkLst>
          <pc:docMk/>
          <pc:sldMk cId="0" sldId="333"/>
        </pc:sldMkLst>
      </pc:sldChg>
      <pc:sldChg chg="modSp">
        <pc:chgData name="Alexander Tevzadze" userId="a8cef4de59c3fb7d" providerId="LiveId" clId="{F0A18E03-C208-4FE3-A503-B08F84F6CB74}" dt="2025-09-22T07:01:43.492" v="39"/>
        <pc:sldMkLst>
          <pc:docMk/>
          <pc:sldMk cId="0" sldId="334"/>
        </pc:sldMkLst>
      </pc:sldChg>
      <pc:sldChg chg="modSp">
        <pc:chgData name="Alexander Tevzadze" userId="a8cef4de59c3fb7d" providerId="LiveId" clId="{F0A18E03-C208-4FE3-A503-B08F84F6CB74}" dt="2025-09-22T07:01:47.493" v="40"/>
        <pc:sldMkLst>
          <pc:docMk/>
          <pc:sldMk cId="0" sldId="335"/>
        </pc:sldMkLst>
      </pc:sldChg>
      <pc:sldChg chg="modSp">
        <pc:chgData name="Alexander Tevzadze" userId="a8cef4de59c3fb7d" providerId="LiveId" clId="{F0A18E03-C208-4FE3-A503-B08F84F6CB74}" dt="2025-09-22T07:01:50.804" v="41"/>
        <pc:sldMkLst>
          <pc:docMk/>
          <pc:sldMk cId="0" sldId="336"/>
        </pc:sldMkLst>
      </pc:sldChg>
      <pc:sldChg chg="modSp">
        <pc:chgData name="Alexander Tevzadze" userId="a8cef4de59c3fb7d" providerId="LiveId" clId="{F0A18E03-C208-4FE3-A503-B08F84F6CB74}" dt="2025-09-22T07:01:56.745" v="42"/>
        <pc:sldMkLst>
          <pc:docMk/>
          <pc:sldMk cId="0" sldId="337"/>
        </pc:sldMkLst>
      </pc:sldChg>
      <pc:sldChg chg="modSp">
        <pc:chgData name="Alexander Tevzadze" userId="a8cef4de59c3fb7d" providerId="LiveId" clId="{F0A18E03-C208-4FE3-A503-B08F84F6CB74}" dt="2025-09-22T07:01:59.749" v="43"/>
        <pc:sldMkLst>
          <pc:docMk/>
          <pc:sldMk cId="0" sldId="338"/>
        </pc:sldMkLst>
      </pc:sldChg>
      <pc:sldChg chg="modSp">
        <pc:chgData name="Alexander Tevzadze" userId="a8cef4de59c3fb7d" providerId="LiveId" clId="{F0A18E03-C208-4FE3-A503-B08F84F6CB74}" dt="2025-09-22T07:02:03.096" v="44"/>
        <pc:sldMkLst>
          <pc:docMk/>
          <pc:sldMk cId="0" sldId="339"/>
        </pc:sldMkLst>
      </pc:sldChg>
      <pc:sldChg chg="modSp">
        <pc:chgData name="Alexander Tevzadze" userId="a8cef4de59c3fb7d" providerId="LiveId" clId="{F0A18E03-C208-4FE3-A503-B08F84F6CB74}" dt="2025-09-22T07:02:14.035" v="46"/>
        <pc:sldMkLst>
          <pc:docMk/>
          <pc:sldMk cId="0" sldId="341"/>
        </pc:sldMkLst>
      </pc:sldChg>
      <pc:sldChg chg="modSp mod">
        <pc:chgData name="Alexander Tevzadze" userId="a8cef4de59c3fb7d" providerId="LiveId" clId="{F0A18E03-C208-4FE3-A503-B08F84F6CB74}" dt="2025-09-22T07:43:04.189" v="342" actId="20577"/>
        <pc:sldMkLst>
          <pc:docMk/>
          <pc:sldMk cId="0" sldId="342"/>
        </pc:sldMkLst>
      </pc:sldChg>
      <pc:sldChg chg="modSp mod">
        <pc:chgData name="Alexander Tevzadze" userId="a8cef4de59c3fb7d" providerId="LiveId" clId="{F0A18E03-C208-4FE3-A503-B08F84F6CB74}" dt="2025-09-22T07:02:27.644" v="54" actId="6549"/>
        <pc:sldMkLst>
          <pc:docMk/>
          <pc:sldMk cId="0" sldId="34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F01ED63E-26CD-19AC-C000-E8E7AECDBE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3721A5DE-DD2A-5FCE-2CD9-BB7075C0759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83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2033EFBE-DB6F-D929-A5E3-57C15073E52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98FD7416-D71B-5838-4D25-A61DA0E9DE8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83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1AF8E16-49AD-4A8B-AA44-5905CE70B99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F1FF5F3-0320-4692-6A04-5362924A9DA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745CECDC-6B9F-1EC8-6973-E4C30B3E1A6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7583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67F8D58-E6A3-01A4-EBAA-7EC92907700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24163" y="114300"/>
            <a:ext cx="4584700" cy="343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EF6A417D-C4FB-4E4A-8E9C-55D7FC29B29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85988" y="3656866"/>
            <a:ext cx="9660946" cy="30155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noProof="0"/>
              <a:t>Click to edit Master text styles</a:t>
            </a:r>
          </a:p>
          <a:p>
            <a:pPr lvl="1"/>
            <a:r>
              <a:rPr lang="ru-RU" altLang="en-US" noProof="0"/>
              <a:t>Second level</a:t>
            </a:r>
          </a:p>
          <a:p>
            <a:pPr lvl="2"/>
            <a:r>
              <a:rPr lang="ru-RU" altLang="en-US" noProof="0"/>
              <a:t>Third level</a:t>
            </a:r>
          </a:p>
          <a:p>
            <a:pPr lvl="3"/>
            <a:r>
              <a:rPr lang="ru-RU" altLang="en-US" noProof="0"/>
              <a:t>Fourth level</a:t>
            </a:r>
          </a:p>
          <a:p>
            <a:pPr lvl="4"/>
            <a:r>
              <a:rPr lang="ru-RU" altLang="en-US" noProof="0"/>
              <a:t>Fifth level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6748F3BD-69DD-FC5D-D1EF-0B235289221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858D01FA-6441-965C-EF4D-D5BF6F6653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83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fld id="{C04FB650-B177-4AC0-B386-20E38E76D24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DEF9511-5696-FD70-9CD6-CDBB251F3625}"/>
              </a:ext>
            </a:extLst>
          </p:cNvPr>
          <p:cNvCxnSpPr/>
          <p:nvPr userDrawn="1"/>
        </p:nvCxnSpPr>
        <p:spPr>
          <a:xfrm>
            <a:off x="152400" y="323850"/>
            <a:ext cx="8839200" cy="0"/>
          </a:xfrm>
          <a:prstGeom prst="line">
            <a:avLst/>
          </a:prstGeom>
          <a:ln w="190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5">
            <a:extLst>
              <a:ext uri="{FF2B5EF4-FFF2-40B4-BE49-F238E27FC236}">
                <a16:creationId xmlns:a16="http://schemas.microsoft.com/office/drawing/2014/main" id="{031ABB61-7D3F-BFA2-EB94-4921542D660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0"/>
            <a:ext cx="8991600" cy="323850"/>
          </a:xfrm>
          <a:ln w="19050"/>
        </p:spPr>
        <p:txBody>
          <a:bodyPr/>
          <a:lstStyle>
            <a:lvl1pPr algn="l">
              <a:defRPr i="0" baseline="0">
                <a:solidFill>
                  <a:srgbClr val="FFFFCC"/>
                </a:solidFill>
                <a:latin typeface="Sylfaen" panose="010A0502050306030303" pitchFamily="18" charset="0"/>
              </a:defRPr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>
              <a:latin typeface="Arial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C209A61-025D-61D5-CB71-EB0E84793FE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2000" y="0"/>
            <a:ext cx="762000" cy="323850"/>
          </a:xfrm>
          <a:ln w="19050"/>
        </p:spPr>
        <p:txBody>
          <a:bodyPr/>
          <a:lstStyle>
            <a:lvl1pPr algn="l">
              <a:defRPr>
                <a:solidFill>
                  <a:srgbClr val="FFFFCC"/>
                </a:solidFill>
              </a:defRPr>
            </a:lvl1pPr>
          </a:lstStyle>
          <a:p>
            <a:fld id="{B1518831-4276-4054-A2BE-A2F0D361F70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8602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6F9305-D579-CAFE-9162-C732F3D682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5337D1-D7BC-7596-B9B9-8E605EDEAA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4BC7F3-8771-E273-C872-BD8725E630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ED25A-25B9-425E-9529-2B71FEC9E3A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0813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87491B-8868-82F1-5D8D-054B24963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D00D3A-AADF-9593-1ED9-09B232A2C9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2E1DFA-5CCC-E140-215A-D5419E8483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CE57E-ECFA-49A3-B34D-06986A9DFC9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5479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CF56CCE-95F8-48CB-EC70-46D5547525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AD43E4D-91F7-00D7-2117-73BFE173B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61D1BE3-F8F9-A1E2-F8A1-94B9FD6FAF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8ED73F0-1082-4C66-D54F-A57F954597E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F9B52B6-55DE-FAA1-6571-97D4EADE70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E49D7D5-F3F0-4D61-97C3-956966253DA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6" r:id="rId2"/>
    <p:sldLayoutId id="2147483767" r:id="rId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>
            <a:extLst>
              <a:ext uri="{FF2B5EF4-FFF2-40B4-BE49-F238E27FC236}">
                <a16:creationId xmlns:a16="http://schemas.microsoft.com/office/drawing/2014/main" id="{C642BC4D-5784-E776-4B8B-EB11F715793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57912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ka-GE" altLang="en-US" sz="2800" dirty="0"/>
          </a:p>
          <a:p>
            <a:pPr algn="ctr" eaLnBrk="1" hangingPunct="1">
              <a:buFontTx/>
              <a:buNone/>
            </a:pPr>
            <a:endParaRPr lang="ka-GE" altLang="en-US" sz="2800" dirty="0"/>
          </a:p>
          <a:p>
            <a:pPr algn="ctr" eaLnBrk="1" hangingPunct="1">
              <a:buFontTx/>
              <a:buNone/>
            </a:pPr>
            <a:r>
              <a:rPr lang="ka-GE" altLang="en-US" sz="4000" b="1" dirty="0">
                <a:solidFill>
                  <a:srgbClr val="0000FF"/>
                </a:solidFill>
              </a:rPr>
              <a:t>		</a:t>
            </a:r>
          </a:p>
          <a:p>
            <a:pPr algn="ctr" eaLnBrk="1" hangingPunct="1">
              <a:buFontTx/>
              <a:buNone/>
            </a:pPr>
            <a:endParaRPr lang="en-US" altLang="en-US" sz="1000" b="1" dirty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r>
              <a:rPr lang="ka-GE" altLang="en-US" sz="4000" b="1" dirty="0">
                <a:solidFill>
                  <a:srgbClr val="FFFF00"/>
                </a:solidFill>
              </a:rPr>
              <a:t>ფიზიკის შესავალი</a:t>
            </a:r>
            <a:r>
              <a:rPr lang="en-US" altLang="en-US" sz="4000" b="1" dirty="0">
                <a:solidFill>
                  <a:srgbClr val="FFFF00"/>
                </a:solidFill>
              </a:rPr>
              <a:t>  </a:t>
            </a:r>
            <a:r>
              <a:rPr lang="ka-GE" altLang="en-US" sz="4000" b="1" dirty="0">
                <a:solidFill>
                  <a:srgbClr val="FFFF00"/>
                </a:solidFill>
              </a:rPr>
              <a:t>(1)</a:t>
            </a: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ka-GE" altLang="en-US" sz="4000" b="1" dirty="0">
                <a:solidFill>
                  <a:srgbClr val="66FF99"/>
                </a:solidFill>
              </a:rPr>
              <a:t>ლექცია </a:t>
            </a:r>
            <a:r>
              <a:rPr lang="en-US" altLang="en-US" sz="4000" b="1" dirty="0">
                <a:solidFill>
                  <a:srgbClr val="66FF99"/>
                </a:solidFill>
              </a:rPr>
              <a:t>2</a:t>
            </a:r>
            <a:r>
              <a:rPr lang="ka-GE" altLang="en-US" sz="4000" b="1" dirty="0">
                <a:solidFill>
                  <a:srgbClr val="66FF99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</a:rPr>
              <a:t>აჩქარება, 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endParaRPr lang="ka-GE" altLang="en-US" sz="2800" b="1" dirty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 err="1">
                <a:solidFill>
                  <a:schemeClr val="bg1"/>
                </a:solidFill>
              </a:rPr>
              <a:t>თანაბრადაჩქარებული</a:t>
            </a:r>
            <a:r>
              <a:rPr lang="ka-GE" altLang="en-US" sz="2800" b="1" dirty="0">
                <a:solidFill>
                  <a:schemeClr val="bg1"/>
                </a:solidFill>
              </a:rPr>
              <a:t> მოძრაობის კინემატიკა,</a:t>
            </a: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</a:rPr>
              <a:t>თავისუფალი ვარდნა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AFA03-10A0-8E7B-4C56-234CD81B9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713" y="31423"/>
            <a:ext cx="2340573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F9DA207B-F0BA-3267-10A9-59A61D804EB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მოძრაობა მუდმივი აჩქარებით</a:t>
            </a:r>
            <a:endParaRPr lang="ka-GE" altLang="en-US" sz="3600" b="1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4339" name="Line 4">
            <a:extLst>
              <a:ext uri="{FF2B5EF4-FFF2-40B4-BE49-F238E27FC236}">
                <a16:creationId xmlns:a16="http://schemas.microsoft.com/office/drawing/2014/main" id="{526480C5-FEA0-E9D1-4DF0-B03C1621A6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2895600"/>
            <a:ext cx="4038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Line 5">
            <a:extLst>
              <a:ext uri="{FF2B5EF4-FFF2-40B4-BE49-F238E27FC236}">
                <a16:creationId xmlns:a16="http://schemas.microsoft.com/office/drawing/2014/main" id="{2D1B0E98-E313-49AA-7FDF-5D3FB88430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1371600"/>
            <a:ext cx="0" cy="152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Line 6">
            <a:extLst>
              <a:ext uri="{FF2B5EF4-FFF2-40B4-BE49-F238E27FC236}">
                <a16:creationId xmlns:a16="http://schemas.microsoft.com/office/drawing/2014/main" id="{1BC3BD2E-543F-E7E5-539C-1D18867CF2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1828800"/>
            <a:ext cx="3810000" cy="0"/>
          </a:xfrm>
          <a:prstGeom prst="line">
            <a:avLst/>
          </a:prstGeom>
          <a:noFill/>
          <a:ln w="508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Line 9">
            <a:extLst>
              <a:ext uri="{FF2B5EF4-FFF2-40B4-BE49-F238E27FC236}">
                <a16:creationId xmlns:a16="http://schemas.microsoft.com/office/drawing/2014/main" id="{77120AC7-EDF9-BD8B-E575-51493563DB0D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4724400"/>
            <a:ext cx="4038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10">
            <a:extLst>
              <a:ext uri="{FF2B5EF4-FFF2-40B4-BE49-F238E27FC236}">
                <a16:creationId xmlns:a16="http://schemas.microsoft.com/office/drawing/2014/main" id="{AE29F516-0DFD-ABB0-ADBE-8BA6B6AC05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3200400"/>
            <a:ext cx="0" cy="152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Line 11">
            <a:extLst>
              <a:ext uri="{FF2B5EF4-FFF2-40B4-BE49-F238E27FC236}">
                <a16:creationId xmlns:a16="http://schemas.microsoft.com/office/drawing/2014/main" id="{B42EE3E2-B99B-B997-C8FF-35CDDED7ED4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6553200"/>
            <a:ext cx="4038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Line 12">
            <a:extLst>
              <a:ext uri="{FF2B5EF4-FFF2-40B4-BE49-F238E27FC236}">
                <a16:creationId xmlns:a16="http://schemas.microsoft.com/office/drawing/2014/main" id="{57311226-E87D-A492-74E4-61ADFEC743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5029200"/>
            <a:ext cx="0" cy="152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Line 13">
            <a:extLst>
              <a:ext uri="{FF2B5EF4-FFF2-40B4-BE49-F238E27FC236}">
                <a16:creationId xmlns:a16="http://schemas.microsoft.com/office/drawing/2014/main" id="{3EEF33EE-9AC3-1CAA-101F-63472095E8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3581400"/>
            <a:ext cx="3581400" cy="762000"/>
          </a:xfrm>
          <a:prstGeom prst="line">
            <a:avLst/>
          </a:prstGeom>
          <a:noFill/>
          <a:ln w="508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Freeform 21">
            <a:extLst>
              <a:ext uri="{FF2B5EF4-FFF2-40B4-BE49-F238E27FC236}">
                <a16:creationId xmlns:a16="http://schemas.microsoft.com/office/drawing/2014/main" id="{F67EA99E-BE2E-C63C-C2EC-C6E6C9544C41}"/>
              </a:ext>
            </a:extLst>
          </p:cNvPr>
          <p:cNvSpPr>
            <a:spLocks/>
          </p:cNvSpPr>
          <p:nvPr/>
        </p:nvSpPr>
        <p:spPr bwMode="auto">
          <a:xfrm>
            <a:off x="2438400" y="5181600"/>
            <a:ext cx="2895600" cy="1295400"/>
          </a:xfrm>
          <a:custGeom>
            <a:avLst/>
            <a:gdLst>
              <a:gd name="T0" fmla="*/ 0 w 1824"/>
              <a:gd name="T1" fmla="*/ 2147483646 h 1104"/>
              <a:gd name="T2" fmla="*/ 2147483646 w 1824"/>
              <a:gd name="T3" fmla="*/ 2147483646 h 1104"/>
              <a:gd name="T4" fmla="*/ 2147483646 w 1824"/>
              <a:gd name="T5" fmla="*/ 0 h 1104"/>
              <a:gd name="T6" fmla="*/ 0 60000 65536"/>
              <a:gd name="T7" fmla="*/ 0 60000 65536"/>
              <a:gd name="T8" fmla="*/ 0 60000 65536"/>
              <a:gd name="T9" fmla="*/ 0 w 1824"/>
              <a:gd name="T10" fmla="*/ 0 h 1104"/>
              <a:gd name="T11" fmla="*/ 1824 w 1824"/>
              <a:gd name="T12" fmla="*/ 1104 h 1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4" h="1104">
                <a:moveTo>
                  <a:pt x="0" y="1104"/>
                </a:moveTo>
                <a:cubicBezTo>
                  <a:pt x="496" y="980"/>
                  <a:pt x="992" y="856"/>
                  <a:pt x="1296" y="672"/>
                </a:cubicBezTo>
                <a:cubicBezTo>
                  <a:pt x="1600" y="488"/>
                  <a:pt x="1712" y="244"/>
                  <a:pt x="1824" y="0"/>
                </a:cubicBezTo>
              </a:path>
            </a:pathLst>
          </a:custGeom>
          <a:noFill/>
          <a:ln w="508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Text Box 22">
            <a:extLst>
              <a:ext uri="{FF2B5EF4-FFF2-40B4-BE49-F238E27FC236}">
                <a16:creationId xmlns:a16="http://schemas.microsoft.com/office/drawing/2014/main" id="{20092FC8-810B-95F6-B494-385C1EFA5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</a:rPr>
              <a:t>დრო, </a:t>
            </a: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T</a:t>
            </a:r>
            <a:endParaRPr lang="ru-RU" altLang="en-US" sz="2400" b="1">
              <a:solidFill>
                <a:schemeClr val="bg1"/>
              </a:solidFill>
            </a:endParaRPr>
          </a:p>
        </p:txBody>
      </p:sp>
      <p:sp>
        <p:nvSpPr>
          <p:cNvPr id="14349" name="Text Box 23">
            <a:extLst>
              <a:ext uri="{FF2B5EF4-FFF2-40B4-BE49-F238E27FC236}">
                <a16:creationId xmlns:a16="http://schemas.microsoft.com/office/drawing/2014/main" id="{F95D9115-DA2C-B679-D5E3-BB948D96E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71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</a:rPr>
              <a:t>აჩქარება, </a:t>
            </a:r>
            <a:r>
              <a:rPr lang="en-US" altLang="en-US" sz="2400" b="1" i="1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  <a:endParaRPr lang="ru-RU" altLang="en-US" sz="2400" b="1" i="1">
              <a:solidFill>
                <a:schemeClr val="bg1"/>
              </a:solidFill>
            </a:endParaRPr>
          </a:p>
        </p:txBody>
      </p:sp>
      <p:sp>
        <p:nvSpPr>
          <p:cNvPr id="14350" name="Text Box 24">
            <a:extLst>
              <a:ext uri="{FF2B5EF4-FFF2-40B4-BE49-F238E27FC236}">
                <a16:creationId xmlns:a16="http://schemas.microsoft.com/office/drawing/2014/main" id="{25A2F403-E47C-2B31-A9FA-A3027CC28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1242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</a:rPr>
              <a:t>სიჩქარე, </a:t>
            </a: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V</a:t>
            </a:r>
            <a:endParaRPr lang="ru-RU" altLang="en-US" sz="2400" b="1">
              <a:solidFill>
                <a:schemeClr val="bg1"/>
              </a:solidFill>
            </a:endParaRPr>
          </a:p>
        </p:txBody>
      </p:sp>
      <p:sp>
        <p:nvSpPr>
          <p:cNvPr id="14351" name="Text Box 25">
            <a:extLst>
              <a:ext uri="{FF2B5EF4-FFF2-40B4-BE49-F238E27FC236}">
                <a16:creationId xmlns:a16="http://schemas.microsoft.com/office/drawing/2014/main" id="{3B793842-D5AB-8B3E-8726-82BCFE8D3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0292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მანძილი, </a:t>
            </a: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S</a:t>
            </a:r>
            <a:endParaRPr lang="ru-RU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52" name="Text Box 26">
            <a:extLst>
              <a:ext uri="{FF2B5EF4-FFF2-40B4-BE49-F238E27FC236}">
                <a16:creationId xmlns:a16="http://schemas.microsoft.com/office/drawing/2014/main" id="{C57DFECF-323F-FE9B-FB8E-DE8D6B567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5720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</a:rPr>
              <a:t>დრო, </a:t>
            </a: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T</a:t>
            </a:r>
            <a:endParaRPr lang="ru-RU" altLang="en-US" sz="2400" b="1">
              <a:solidFill>
                <a:schemeClr val="bg1"/>
              </a:solidFill>
            </a:endParaRPr>
          </a:p>
        </p:txBody>
      </p:sp>
      <p:sp>
        <p:nvSpPr>
          <p:cNvPr id="14353" name="Text Box 27">
            <a:extLst>
              <a:ext uri="{FF2B5EF4-FFF2-40B4-BE49-F238E27FC236}">
                <a16:creationId xmlns:a16="http://schemas.microsoft.com/office/drawing/2014/main" id="{A62DC34A-1E2D-B18D-3C9C-72DBAE59A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7432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</a:rPr>
              <a:t>დრო, </a:t>
            </a: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T</a:t>
            </a:r>
            <a:endParaRPr lang="ru-RU" altLang="en-US" sz="2400" b="1">
              <a:solidFill>
                <a:schemeClr val="bg1"/>
              </a:solidFill>
            </a:endParaRPr>
          </a:p>
        </p:txBody>
      </p:sp>
      <p:sp>
        <p:nvSpPr>
          <p:cNvPr id="14354" name="Footer Placeholder 1">
            <a:extLst>
              <a:ext uri="{FF2B5EF4-FFF2-40B4-BE49-F238E27FC236}">
                <a16:creationId xmlns:a16="http://schemas.microsoft.com/office/drawing/2014/main" id="{F865ACEA-1080-96AF-95C4-E87E4AC818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4355" name="Slide Number Placeholder 2">
            <a:extLst>
              <a:ext uri="{FF2B5EF4-FFF2-40B4-BE49-F238E27FC236}">
                <a16:creationId xmlns:a16="http://schemas.microsoft.com/office/drawing/2014/main" id="{106886A9-27A6-13BE-21E8-F213961F9E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2B6A7E-0D11-4D59-842F-48FBD6A32CFC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5D060138-AA70-4C68-8A47-20EB5AAC01B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b="1">
                <a:solidFill>
                  <a:srgbClr val="66FF99"/>
                </a:solidFill>
                <a:latin typeface="Sylfaen" panose="010A0502050306030303" pitchFamily="18" charset="0"/>
              </a:rPr>
              <a:t>V-T </a:t>
            </a: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დიაგრამა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ru-RU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5363" name="Line 4">
            <a:extLst>
              <a:ext uri="{FF2B5EF4-FFF2-40B4-BE49-F238E27FC236}">
                <a16:creationId xmlns:a16="http://schemas.microsoft.com/office/drawing/2014/main" id="{BD9C5D23-40DF-BDB9-034C-6ED89B595D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3810000"/>
            <a:ext cx="7086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5">
            <a:extLst>
              <a:ext uri="{FF2B5EF4-FFF2-40B4-BE49-F238E27FC236}">
                <a16:creationId xmlns:a16="http://schemas.microsoft.com/office/drawing/2014/main" id="{C0A964E6-1E84-E580-3609-91EE1CCF9E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0" y="990600"/>
            <a:ext cx="0" cy="2819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6">
            <a:extLst>
              <a:ext uri="{FF2B5EF4-FFF2-40B4-BE49-F238E27FC236}">
                <a16:creationId xmlns:a16="http://schemas.microsoft.com/office/drawing/2014/main" id="{EE15C8DB-EC65-3A0F-03C7-51D3B3F419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0" y="2438400"/>
            <a:ext cx="1219200" cy="1371600"/>
          </a:xfrm>
          <a:prstGeom prst="line">
            <a:avLst/>
          </a:prstGeom>
          <a:noFill/>
          <a:ln w="508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Text Box 7">
            <a:extLst>
              <a:ext uri="{FF2B5EF4-FFF2-40B4-BE49-F238E27FC236}">
                <a16:creationId xmlns:a16="http://schemas.microsoft.com/office/drawing/2014/main" id="{2BF6FDFF-E139-5DAF-6377-E944BC0C3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9624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</a:rPr>
              <a:t>დრო, </a:t>
            </a:r>
            <a:r>
              <a:rPr lang="en-US" altLang="en-US" sz="2400" b="1">
                <a:solidFill>
                  <a:schemeClr val="bg1"/>
                </a:solidFill>
              </a:rPr>
              <a:t>T (</a:t>
            </a:r>
            <a:r>
              <a:rPr lang="ka-GE" altLang="en-US" sz="2400" b="1">
                <a:solidFill>
                  <a:schemeClr val="bg1"/>
                </a:solidFill>
              </a:rPr>
              <a:t>წმ</a:t>
            </a:r>
            <a:r>
              <a:rPr lang="en-US" altLang="en-US" sz="2400" b="1">
                <a:solidFill>
                  <a:schemeClr val="bg1"/>
                </a:solidFill>
              </a:rPr>
              <a:t>)</a:t>
            </a:r>
            <a:endParaRPr lang="ru-RU" altLang="en-US" sz="2400" b="1">
              <a:solidFill>
                <a:schemeClr val="bg1"/>
              </a:solidFill>
            </a:endParaRPr>
          </a:p>
        </p:txBody>
      </p:sp>
      <p:sp>
        <p:nvSpPr>
          <p:cNvPr id="15367" name="Text Box 8">
            <a:extLst>
              <a:ext uri="{FF2B5EF4-FFF2-40B4-BE49-F238E27FC236}">
                <a16:creationId xmlns:a16="http://schemas.microsoft.com/office/drawing/2014/main" id="{5D697B32-56DF-9942-FBE7-2CAFC82E2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0"/>
            <a:ext cx="14478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</a:rPr>
              <a:t>  </a:t>
            </a:r>
            <a:r>
              <a:rPr lang="en-US" altLang="en-US" sz="2400" b="1">
                <a:solidFill>
                  <a:schemeClr val="bg1"/>
                </a:solidFill>
              </a:rPr>
              <a:t>V (</a:t>
            </a:r>
            <a:r>
              <a:rPr lang="ka-GE" altLang="en-US" sz="2400" b="1">
                <a:solidFill>
                  <a:schemeClr val="bg1"/>
                </a:solidFill>
              </a:rPr>
              <a:t>მ/წმ</a:t>
            </a:r>
            <a:r>
              <a:rPr lang="en-US" altLang="en-US" sz="2400" b="1">
                <a:solidFill>
                  <a:schemeClr val="bg1"/>
                </a:solidFill>
              </a:rPr>
              <a:t>)</a:t>
            </a:r>
            <a:endParaRPr lang="ka-GE" altLang="en-US" sz="2400" b="1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</a:rPr>
              <a:t>სიჩქარე</a:t>
            </a:r>
            <a:endParaRPr lang="ru-RU" altLang="en-US" sz="2400" b="1">
              <a:solidFill>
                <a:schemeClr val="bg1"/>
              </a:solidFill>
            </a:endParaRPr>
          </a:p>
        </p:txBody>
      </p:sp>
      <p:sp>
        <p:nvSpPr>
          <p:cNvPr id="15368" name="Line 9">
            <a:extLst>
              <a:ext uri="{FF2B5EF4-FFF2-40B4-BE49-F238E27FC236}">
                <a16:creationId xmlns:a16="http://schemas.microsoft.com/office/drawing/2014/main" id="{B8A47A1F-D04A-1778-4980-4316FC65A8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1981200"/>
            <a:ext cx="0" cy="182880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10">
            <a:extLst>
              <a:ext uri="{FF2B5EF4-FFF2-40B4-BE49-F238E27FC236}">
                <a16:creationId xmlns:a16="http://schemas.microsoft.com/office/drawing/2014/main" id="{AC330FBF-C39D-D46C-7018-AD8009EBAA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2438400"/>
            <a:ext cx="1905000" cy="0"/>
          </a:xfrm>
          <a:prstGeom prst="line">
            <a:avLst/>
          </a:prstGeom>
          <a:noFill/>
          <a:ln w="508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1">
            <a:extLst>
              <a:ext uri="{FF2B5EF4-FFF2-40B4-BE49-F238E27FC236}">
                <a16:creationId xmlns:a16="http://schemas.microsoft.com/office/drawing/2014/main" id="{3F800E8B-CE87-CB3C-9273-C3604E0340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438400"/>
            <a:ext cx="990600" cy="1295400"/>
          </a:xfrm>
          <a:prstGeom prst="line">
            <a:avLst/>
          </a:prstGeom>
          <a:noFill/>
          <a:ln w="508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2">
            <a:extLst>
              <a:ext uri="{FF2B5EF4-FFF2-40B4-BE49-F238E27FC236}">
                <a16:creationId xmlns:a16="http://schemas.microsoft.com/office/drawing/2014/main" id="{F1A5F671-3E63-ED59-2C60-7A87A7BF3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1981200"/>
            <a:ext cx="0" cy="182880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Rectangle 13">
            <a:extLst>
              <a:ext uri="{FF2B5EF4-FFF2-40B4-BE49-F238E27FC236}">
                <a16:creationId xmlns:a16="http://schemas.microsoft.com/office/drawing/2014/main" id="{67DDCB6D-0F49-833A-6EBA-DCF55716E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530350"/>
            <a:ext cx="303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I</a:t>
            </a:r>
            <a:endParaRPr lang="ru-RU" altLang="en-US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73" name="Rectangle 14">
            <a:extLst>
              <a:ext uri="{FF2B5EF4-FFF2-40B4-BE49-F238E27FC236}">
                <a16:creationId xmlns:a16="http://schemas.microsoft.com/office/drawing/2014/main" id="{DCB0B43C-43B2-84D1-41AC-C76D50917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0" y="1530350"/>
            <a:ext cx="42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II</a:t>
            </a:r>
            <a:endParaRPr lang="ru-RU" altLang="en-US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74" name="Rectangle 15">
            <a:extLst>
              <a:ext uri="{FF2B5EF4-FFF2-40B4-BE49-F238E27FC236}">
                <a16:creationId xmlns:a16="http://schemas.microsoft.com/office/drawing/2014/main" id="{8E6D34E9-9B9E-4AD8-9CB8-7DE20D3D5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530350"/>
            <a:ext cx="541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III</a:t>
            </a:r>
            <a:endParaRPr lang="ru-RU" altLang="en-US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75" name="Text Box 16">
            <a:extLst>
              <a:ext uri="{FF2B5EF4-FFF2-40B4-BE49-F238E27FC236}">
                <a16:creationId xmlns:a16="http://schemas.microsoft.com/office/drawing/2014/main" id="{8C9AD0F4-A1BA-CD1C-08DA-2FCE4B99A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114800"/>
            <a:ext cx="89916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400" b="1" i="1">
                <a:solidFill>
                  <a:schemeClr val="bg1"/>
                </a:solidFill>
                <a:latin typeface="Sylfaen" panose="010A0502050306030303" pitchFamily="18" charset="0"/>
              </a:rPr>
              <a:t>დროით ინტერვალში: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400" b="1">
                <a:solidFill>
                  <a:schemeClr val="bg1"/>
                </a:solidFill>
                <a:latin typeface="Sylfaen" panose="010A0502050306030303" pitchFamily="18" charset="0"/>
              </a:rPr>
              <a:t>I – </a:t>
            </a:r>
            <a:r>
              <a:rPr lang="ka-GE" altLang="en-US" sz="2400" b="1">
                <a:solidFill>
                  <a:schemeClr val="bg1"/>
                </a:solidFill>
                <a:latin typeface="Sylfaen" panose="010A0502050306030303" pitchFamily="18" charset="0"/>
              </a:rPr>
              <a:t>მოძრაობა მუდმივი დადებითი აჩქარებით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400" b="1">
                <a:solidFill>
                  <a:schemeClr val="bg1"/>
                </a:solidFill>
                <a:latin typeface="Sylfaen" panose="010A0502050306030303" pitchFamily="18" charset="0"/>
              </a:rPr>
              <a:t>II – </a:t>
            </a:r>
            <a:r>
              <a:rPr lang="ka-GE" altLang="en-US" sz="2400" b="1">
                <a:solidFill>
                  <a:schemeClr val="bg1"/>
                </a:solidFill>
                <a:latin typeface="Sylfaen" panose="010A0502050306030303" pitchFamily="18" charset="0"/>
              </a:rPr>
              <a:t>მოძრაბა მუდმივი სიჩქარით</a:t>
            </a:r>
            <a:endParaRPr lang="en-US" altLang="en-US" sz="24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400" b="1">
                <a:solidFill>
                  <a:schemeClr val="bg1"/>
                </a:solidFill>
                <a:latin typeface="Sylfaen" panose="010A0502050306030303" pitchFamily="18" charset="0"/>
              </a:rPr>
              <a:t>III - </a:t>
            </a:r>
            <a:r>
              <a:rPr lang="ka-GE" altLang="en-US" sz="2400" b="1">
                <a:solidFill>
                  <a:schemeClr val="bg1"/>
                </a:solidFill>
                <a:latin typeface="Sylfaen" panose="010A0502050306030303" pitchFamily="18" charset="0"/>
              </a:rPr>
              <a:t>მოძრაობა მუდმივი უარყოითი აჩქარებით</a:t>
            </a:r>
            <a:endParaRPr lang="en-US" altLang="en-US" sz="24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Sylfaen" panose="010A0502050306030303" pitchFamily="18" charset="0"/>
              </a:rPr>
              <a:t>	IV - </a:t>
            </a:r>
            <a:r>
              <a:rPr lang="ka-GE" altLang="en-US" sz="2400" b="1">
                <a:solidFill>
                  <a:schemeClr val="bg1"/>
                </a:solidFill>
                <a:latin typeface="Sylfaen" panose="010A0502050306030303" pitchFamily="18" charset="0"/>
              </a:rPr>
              <a:t>სხეული უძრავია</a:t>
            </a:r>
            <a:endParaRPr lang="ru-RU" altLang="en-US" sz="24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5376" name="Line 17">
            <a:extLst>
              <a:ext uri="{FF2B5EF4-FFF2-40B4-BE49-F238E27FC236}">
                <a16:creationId xmlns:a16="http://schemas.microsoft.com/office/drawing/2014/main" id="{609FE511-30E8-DE91-1C4B-FBAA7D3838A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1981200"/>
            <a:ext cx="0" cy="182880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Rectangle 18">
            <a:extLst>
              <a:ext uri="{FF2B5EF4-FFF2-40B4-BE49-F238E27FC236}">
                <a16:creationId xmlns:a16="http://schemas.microsoft.com/office/drawing/2014/main" id="{5C318638-B402-963D-524F-2BBDA5F83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2850" y="153035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IV</a:t>
            </a:r>
            <a:endParaRPr lang="ru-RU" altLang="en-US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78" name="Line 19">
            <a:extLst>
              <a:ext uri="{FF2B5EF4-FFF2-40B4-BE49-F238E27FC236}">
                <a16:creationId xmlns:a16="http://schemas.microsoft.com/office/drawing/2014/main" id="{CC306A23-837E-55E5-C836-8E1E49B62D3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1981200"/>
            <a:ext cx="0" cy="182880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Line 20">
            <a:extLst>
              <a:ext uri="{FF2B5EF4-FFF2-40B4-BE49-F238E27FC236}">
                <a16:creationId xmlns:a16="http://schemas.microsoft.com/office/drawing/2014/main" id="{3222DBE1-2A78-0C78-4DE2-10AAE335D0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5000" y="3733800"/>
            <a:ext cx="1981200" cy="0"/>
          </a:xfrm>
          <a:prstGeom prst="line">
            <a:avLst/>
          </a:prstGeom>
          <a:noFill/>
          <a:ln w="508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0" name="Footer Placeholder 1">
            <a:extLst>
              <a:ext uri="{FF2B5EF4-FFF2-40B4-BE49-F238E27FC236}">
                <a16:creationId xmlns:a16="http://schemas.microsoft.com/office/drawing/2014/main" id="{F8045AFE-5134-3536-256B-EBBBACB0EE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5381" name="Slide Number Placeholder 2">
            <a:extLst>
              <a:ext uri="{FF2B5EF4-FFF2-40B4-BE49-F238E27FC236}">
                <a16:creationId xmlns:a16="http://schemas.microsoft.com/office/drawing/2014/main" id="{3C4303B7-6D9F-9E73-DF71-B3BBAF8FBC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B9F22B-6C1D-4B30-B7EA-89E3CA12B05B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6A2D7573-5B57-FE76-1D97-FEE7D9B1B42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მოძრაობა ცვალებადი აჩქარებით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ფორმულა–1 სტარტი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მოძრაობა ცვალებადი აჩქარებით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გადაცემათა </a:t>
            </a:r>
          </a:p>
          <a:p>
            <a:pPr eaLnBrk="1" hangingPunct="1">
              <a:buFontTx/>
              <a:buNone/>
            </a:pP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	კოლოფი: 1,2,3,4,5</a:t>
            </a:r>
            <a:endParaRPr lang="ru-RU" altLang="en-US" sz="2800" b="1" i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16387" name="Picture 5" descr="540c842c-656d-4a8d-85dd-bb6b7245d1f2">
            <a:extLst>
              <a:ext uri="{FF2B5EF4-FFF2-40B4-BE49-F238E27FC236}">
                <a16:creationId xmlns:a16="http://schemas.microsoft.com/office/drawing/2014/main" id="{104C7B13-12C6-05D3-BBCA-71B3B66C1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47703"/>
            <a:ext cx="426720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>
            <a:extLst>
              <a:ext uri="{FF2B5EF4-FFF2-40B4-BE49-F238E27FC236}">
                <a16:creationId xmlns:a16="http://schemas.microsoft.com/office/drawing/2014/main" id="{33CFFB5A-E6BA-AE84-3619-63DAC568ED5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429000" y="492719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400" b="1" dirty="0">
                <a:solidFill>
                  <a:srgbClr val="FF0066"/>
                </a:solidFill>
              </a:rPr>
              <a:t>აჩქარება</a:t>
            </a:r>
            <a:endParaRPr lang="ru-RU" altLang="en-US" sz="2400" b="1" dirty="0">
              <a:solidFill>
                <a:srgbClr val="FF0066"/>
              </a:solidFill>
            </a:endParaRPr>
          </a:p>
        </p:txBody>
      </p:sp>
      <p:sp>
        <p:nvSpPr>
          <p:cNvPr id="16389" name="Text Box 7">
            <a:extLst>
              <a:ext uri="{FF2B5EF4-FFF2-40B4-BE49-F238E27FC236}">
                <a16:creationId xmlns:a16="http://schemas.microsoft.com/office/drawing/2014/main" id="{98711248-3ADB-503D-45F0-AC14730F9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363878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400" b="1" dirty="0">
                <a:solidFill>
                  <a:srgbClr val="FF0066"/>
                </a:solidFill>
              </a:rPr>
              <a:t>დრო</a:t>
            </a:r>
            <a:endParaRPr lang="ru-RU" altLang="en-US" sz="2400" b="1" dirty="0">
              <a:solidFill>
                <a:srgbClr val="FF0066"/>
              </a:solidFill>
            </a:endParaRPr>
          </a:p>
        </p:txBody>
      </p:sp>
      <p:pic>
        <p:nvPicPr>
          <p:cNvPr id="16390" name="Picture 8" descr="FORMULA_start">
            <a:extLst>
              <a:ext uri="{FF2B5EF4-FFF2-40B4-BE49-F238E27FC236}">
                <a16:creationId xmlns:a16="http://schemas.microsoft.com/office/drawing/2014/main" id="{0E73BE96-E65F-FEED-6634-6411C39E4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411480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Footer Placeholder 1">
            <a:extLst>
              <a:ext uri="{FF2B5EF4-FFF2-40B4-BE49-F238E27FC236}">
                <a16:creationId xmlns:a16="http://schemas.microsoft.com/office/drawing/2014/main" id="{7A80F035-960A-C9B7-AB6F-B3BD319F9A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6392" name="Slide Number Placeholder 2">
            <a:extLst>
              <a:ext uri="{FF2B5EF4-FFF2-40B4-BE49-F238E27FC236}">
                <a16:creationId xmlns:a16="http://schemas.microsoft.com/office/drawing/2014/main" id="{2DD877EF-F914-9F99-8A2E-857210DFA0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F79F95-E6A9-4EC7-A477-90746E2F3E2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951888AD-1BAE-DD9F-3C7C-EA58C6AC974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მოძრაობა ცვალებადი აჩქარებით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საშუალო აჩქარება:	 </a:t>
            </a: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a = (V</a:t>
            </a:r>
            <a:r>
              <a:rPr lang="ka-GE" altLang="en-US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ka-GE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– </a:t>
            </a: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) / (t</a:t>
            </a:r>
            <a:r>
              <a:rPr lang="en-US" altLang="en-US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 – t</a:t>
            </a:r>
            <a:r>
              <a:rPr lang="en-US" altLang="en-US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)</a:t>
            </a:r>
            <a:r>
              <a:rPr lang="ka-GE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endParaRPr lang="ka-GE" altLang="en-US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მყისიერი აჩქარება: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				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i="1">
                <a:solidFill>
                  <a:schemeClr val="bg1"/>
                </a:solidFill>
                <a:latin typeface="Sylfaen" panose="010A0502050306030303" pitchFamily="18" charset="0"/>
              </a:rPr>
              <a:t>აჩქარება </a:t>
            </a:r>
            <a:r>
              <a:rPr lang="ka-GE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დიფერენციალური ფორმით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  <a:r>
              <a:rPr lang="ka-GE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r" eaLnBrk="1" hangingPunct="1">
              <a:buFontTx/>
              <a:buNone/>
            </a:pPr>
            <a:r>
              <a:rPr lang="en-US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endParaRPr lang="ru-RU" altLang="en-US" sz="2800" b="1" baseline="3000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17411" name="Footer Placeholder 1">
            <a:extLst>
              <a:ext uri="{FF2B5EF4-FFF2-40B4-BE49-F238E27FC236}">
                <a16:creationId xmlns:a16="http://schemas.microsoft.com/office/drawing/2014/main" id="{E8224207-A823-2F14-748B-EBC31833B2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7412" name="Slide Number Placeholder 2">
            <a:extLst>
              <a:ext uri="{FF2B5EF4-FFF2-40B4-BE49-F238E27FC236}">
                <a16:creationId xmlns:a16="http://schemas.microsoft.com/office/drawing/2014/main" id="{BEE2A627-51D6-F1E5-498C-D144CEC769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256FE4-875A-4A47-93C2-F612B237815B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graphicFrame>
        <p:nvGraphicFramePr>
          <p:cNvPr id="17413" name="Object 4">
            <a:extLst>
              <a:ext uri="{FF2B5EF4-FFF2-40B4-BE49-F238E27FC236}">
                <a16:creationId xmlns:a16="http://schemas.microsoft.com/office/drawing/2014/main" id="{0CBC1DEF-77D0-9B92-CC45-D3796A1E78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073188"/>
              </p:ext>
            </p:extLst>
          </p:nvPr>
        </p:nvGraphicFramePr>
        <p:xfrm>
          <a:off x="3810000" y="2819400"/>
          <a:ext cx="3543300" cy="1265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30040" imgH="393480" progId="Equation.3">
                  <p:embed/>
                </p:oleObj>
              </mc:Choice>
              <mc:Fallback>
                <p:oleObj name="Equation" r:id="rId2" imgW="1130040" imgH="393480" progId="Equation.3">
                  <p:embed/>
                  <p:pic>
                    <p:nvPicPr>
                      <p:cNvPr id="17413" name="Object 4">
                        <a:extLst>
                          <a:ext uri="{FF2B5EF4-FFF2-40B4-BE49-F238E27FC236}">
                            <a16:creationId xmlns:a16="http://schemas.microsoft.com/office/drawing/2014/main" id="{0CBC1DEF-77D0-9B92-CC45-D3796A1E78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819400"/>
                        <a:ext cx="3543300" cy="1265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4">
            <a:extLst>
              <a:ext uri="{FF2B5EF4-FFF2-40B4-BE49-F238E27FC236}">
                <a16:creationId xmlns:a16="http://schemas.microsoft.com/office/drawing/2014/main" id="{9D17A618-B037-86A8-45C6-BDCBA45DA9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996494"/>
              </p:ext>
            </p:extLst>
          </p:nvPr>
        </p:nvGraphicFramePr>
        <p:xfrm>
          <a:off x="1228725" y="5124450"/>
          <a:ext cx="1476375" cy="1265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69800" imgH="393480" progId="Equation.3">
                  <p:embed/>
                </p:oleObj>
              </mc:Choice>
              <mc:Fallback>
                <p:oleObj name="Equation" r:id="rId4" imgW="469800" imgH="393480" progId="Equation.3">
                  <p:embed/>
                  <p:pic>
                    <p:nvPicPr>
                      <p:cNvPr id="17414" name="Object 4">
                        <a:extLst>
                          <a:ext uri="{FF2B5EF4-FFF2-40B4-BE49-F238E27FC236}">
                            <a16:creationId xmlns:a16="http://schemas.microsoft.com/office/drawing/2014/main" id="{9D17A618-B037-86A8-45C6-BDCBA45DA94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725" y="5124450"/>
                        <a:ext cx="1476375" cy="1265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5" name="Object 4">
            <a:extLst>
              <a:ext uri="{FF2B5EF4-FFF2-40B4-BE49-F238E27FC236}">
                <a16:creationId xmlns:a16="http://schemas.microsoft.com/office/drawing/2014/main" id="{3F9C1DB2-45F9-A3F8-7774-F6269DDBAD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762441"/>
              </p:ext>
            </p:extLst>
          </p:nvPr>
        </p:nvGraphicFramePr>
        <p:xfrm>
          <a:off x="3665538" y="5048250"/>
          <a:ext cx="3705225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80800" imgH="444240" progId="Equation.3">
                  <p:embed/>
                </p:oleObj>
              </mc:Choice>
              <mc:Fallback>
                <p:oleObj name="Equation" r:id="rId6" imgW="1180800" imgH="444240" progId="Equation.3">
                  <p:embed/>
                  <p:pic>
                    <p:nvPicPr>
                      <p:cNvPr id="17415" name="Object 4">
                        <a:extLst>
                          <a:ext uri="{FF2B5EF4-FFF2-40B4-BE49-F238E27FC236}">
                            <a16:creationId xmlns:a16="http://schemas.microsoft.com/office/drawing/2014/main" id="{3F9C1DB2-45F9-A3F8-7774-F6269DDBAD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5538" y="5048250"/>
                        <a:ext cx="3705225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28B7E390-8BF0-704F-5593-916F618EEA83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23850"/>
            <a:ext cx="9144000" cy="5802313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აჩქარება და დამუხრუჭება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8435" name="Footer Placeholder 1">
            <a:extLst>
              <a:ext uri="{FF2B5EF4-FFF2-40B4-BE49-F238E27FC236}">
                <a16:creationId xmlns:a16="http://schemas.microsoft.com/office/drawing/2014/main" id="{CE951305-37DD-25B3-01D4-8B4DFF881E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8436" name="Slide Number Placeholder 2">
            <a:extLst>
              <a:ext uri="{FF2B5EF4-FFF2-40B4-BE49-F238E27FC236}">
                <a16:creationId xmlns:a16="http://schemas.microsoft.com/office/drawing/2014/main" id="{E2CBD444-2118-7939-A737-6E526780FC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874C8B-5EE9-43C7-B179-197195B4B99B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3" name="2_acceleration">
            <a:hlinkClick r:id="" action="ppaction://media"/>
            <a:extLst>
              <a:ext uri="{FF2B5EF4-FFF2-40B4-BE49-F238E27FC236}">
                <a16:creationId xmlns:a16="http://schemas.microsoft.com/office/drawing/2014/main" id="{3BFB0C13-FD5D-DCDA-44D1-5D5027823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7991" y="1371600"/>
            <a:ext cx="6568017" cy="4926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3E7C2F60-80D1-B227-F5CF-77C896AA73E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დამუხრუჭების კინემატიკა</a:t>
            </a: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რა დროში და რა მანძილში გაჩერდება მანქანა თუკი იგი იწყებს დამუხრუჭებას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V</a:t>
            </a:r>
            <a:r>
              <a:rPr lang="en-US" altLang="en-US" sz="2800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სიჩქარეზე. მოძრაობის შენელება ხდება თანაბარი აჩქარებით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.</a:t>
            </a: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მანქანის გაჩერების დრო: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T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 მანძილი: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L</a:t>
            </a:r>
            <a:endParaRPr lang="ru-RU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19459" name="Line 6">
            <a:extLst>
              <a:ext uri="{FF2B5EF4-FFF2-40B4-BE49-F238E27FC236}">
                <a16:creationId xmlns:a16="http://schemas.microsoft.com/office/drawing/2014/main" id="{3D54BAB0-E202-BFE8-7672-EA4E939632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4343400"/>
            <a:ext cx="7620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Text Box 9">
            <a:extLst>
              <a:ext uri="{FF2B5EF4-FFF2-40B4-BE49-F238E27FC236}">
                <a16:creationId xmlns:a16="http://schemas.microsoft.com/office/drawing/2014/main" id="{10F276C6-F788-8038-18FF-DF1F072EF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495800"/>
            <a:ext cx="1600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t=0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X=0</a:t>
            </a:r>
            <a:endParaRPr lang="ru-RU" altLang="en-US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1" name="Line 10">
            <a:extLst>
              <a:ext uri="{FF2B5EF4-FFF2-40B4-BE49-F238E27FC236}">
                <a16:creationId xmlns:a16="http://schemas.microsoft.com/office/drawing/2014/main" id="{3B1E3482-A1CD-25CD-3D68-A120583D40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4267200"/>
            <a:ext cx="0" cy="2286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Line 11">
            <a:extLst>
              <a:ext uri="{FF2B5EF4-FFF2-40B4-BE49-F238E27FC236}">
                <a16:creationId xmlns:a16="http://schemas.microsoft.com/office/drawing/2014/main" id="{2588A2AE-CDE4-E82B-7869-02E3ABA93AC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267200"/>
            <a:ext cx="0" cy="2286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Text Box 12">
            <a:extLst>
              <a:ext uri="{FF2B5EF4-FFF2-40B4-BE49-F238E27FC236}">
                <a16:creationId xmlns:a16="http://schemas.microsoft.com/office/drawing/2014/main" id="{9E9FB3CD-CABA-581E-1EFE-27C5D40D4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495800"/>
            <a:ext cx="1600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t=T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X=L</a:t>
            </a:r>
            <a:endParaRPr lang="ru-RU" altLang="en-US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4" name="Text Box 13">
            <a:extLst>
              <a:ext uri="{FF2B5EF4-FFF2-40B4-BE49-F238E27FC236}">
                <a16:creationId xmlns:a16="http://schemas.microsoft.com/office/drawing/2014/main" id="{AA0AE424-2FEF-16B2-1B3E-401C695FC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352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V=V</a:t>
            </a:r>
            <a:r>
              <a:rPr lang="en-US" altLang="en-US" sz="24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  <a:endParaRPr lang="ru-RU" altLang="en-US" sz="24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5" name="Text Box 14">
            <a:extLst>
              <a:ext uri="{FF2B5EF4-FFF2-40B4-BE49-F238E27FC236}">
                <a16:creationId xmlns:a16="http://schemas.microsoft.com/office/drawing/2014/main" id="{ED1E7035-B739-3A4B-0E88-E59458CC1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352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V=0</a:t>
            </a:r>
            <a:endParaRPr lang="ru-RU" altLang="en-US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6" name="Line 15">
            <a:extLst>
              <a:ext uri="{FF2B5EF4-FFF2-40B4-BE49-F238E27FC236}">
                <a16:creationId xmlns:a16="http://schemas.microsoft.com/office/drawing/2014/main" id="{8ACCC2DA-DBE9-5FAB-1580-69032FF2E520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3962400"/>
            <a:ext cx="3200400" cy="0"/>
          </a:xfrm>
          <a:prstGeom prst="lin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Line 16">
            <a:extLst>
              <a:ext uri="{FF2B5EF4-FFF2-40B4-BE49-F238E27FC236}">
                <a16:creationId xmlns:a16="http://schemas.microsoft.com/office/drawing/2014/main" id="{46F23276-1ACB-DE84-FAC2-8F3647F509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3657600"/>
            <a:ext cx="1676400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8" name="Text Box 17">
            <a:extLst>
              <a:ext uri="{FF2B5EF4-FFF2-40B4-BE49-F238E27FC236}">
                <a16:creationId xmlns:a16="http://schemas.microsoft.com/office/drawing/2014/main" id="{63FDE5DA-A689-AFDB-A564-3C09E8938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4290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V  </a:t>
            </a: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  <a:endParaRPr lang="ru-RU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469" name="Picture 19" descr="Untitled-1">
            <a:extLst>
              <a:ext uri="{FF2B5EF4-FFF2-40B4-BE49-F238E27FC236}">
                <a16:creationId xmlns:a16="http://schemas.microsoft.com/office/drawing/2014/main" id="{6714031E-C5AA-7DD3-852D-F0D12EB3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81400"/>
            <a:ext cx="19018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0" descr="Untitled-1">
            <a:extLst>
              <a:ext uri="{FF2B5EF4-FFF2-40B4-BE49-F238E27FC236}">
                <a16:creationId xmlns:a16="http://schemas.microsoft.com/office/drawing/2014/main" id="{D1D5C7A8-6256-41A3-5092-520F56EB8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19018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1" name="Footer Placeholder 1">
            <a:extLst>
              <a:ext uri="{FF2B5EF4-FFF2-40B4-BE49-F238E27FC236}">
                <a16:creationId xmlns:a16="http://schemas.microsoft.com/office/drawing/2014/main" id="{64C810FF-7A09-7796-B31E-238F0CCECE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9472" name="Slide Number Placeholder 2">
            <a:extLst>
              <a:ext uri="{FF2B5EF4-FFF2-40B4-BE49-F238E27FC236}">
                <a16:creationId xmlns:a16="http://schemas.microsoft.com/office/drawing/2014/main" id="{18C4A940-4841-E26C-A7C2-6BAF509301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910D80-2D0B-4FEA-881D-D7D137511E0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0B87FCCB-F60F-98BE-E49D-B96CC43BC73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დამუხრუჭების კინემატიკა</a:t>
            </a: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	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( 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V = V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+ a t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) 				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0 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= V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– a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T</a:t>
            </a:r>
          </a:p>
          <a:p>
            <a:pPr algn="ctr" eaLnBrk="1" hangingPunct="1">
              <a:buFontTx/>
              <a:buNone/>
            </a:pPr>
            <a:endParaRPr lang="en-US" altLang="en-US" sz="20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მანქანის გაჩერების დრო:		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T = V</a:t>
            </a:r>
            <a:r>
              <a:rPr lang="en-US" altLang="en-US" sz="2800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ka-GE" altLang="en-US" sz="2800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/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a</a:t>
            </a:r>
            <a:r>
              <a:rPr lang="en-US" altLang="en-US" sz="2800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endParaRPr lang="ka-GE" altLang="en-US" sz="2800" b="1" baseline="-25000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000" b="1" baseline="-25000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გავლილი მანძილი: 	( 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X = X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+ V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t + a t</a:t>
            </a:r>
            <a:r>
              <a:rPr lang="en-US" altLang="en-US" sz="2800" b="1" baseline="30000" dirty="0">
                <a:solidFill>
                  <a:schemeClr val="bg1"/>
                </a:solidFill>
                <a:latin typeface="Sylfaen" panose="010A0502050306030303" pitchFamily="18" charset="0"/>
              </a:rPr>
              <a:t>2 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/ 2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)</a:t>
            </a:r>
          </a:p>
          <a:p>
            <a:pPr eaLnBrk="1" hangingPunct="1">
              <a:buFontTx/>
              <a:buNone/>
            </a:pPr>
            <a:endParaRPr lang="en-US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	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L = 0 + V</a:t>
            </a:r>
            <a:r>
              <a:rPr lang="en-US" altLang="en-US" sz="2800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 T – a</a:t>
            </a:r>
            <a:r>
              <a:rPr lang="en-US" altLang="en-US" sz="2800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 T</a:t>
            </a:r>
            <a:r>
              <a:rPr lang="en-US" altLang="en-US" sz="2800" b="1" baseline="30000" dirty="0">
                <a:solidFill>
                  <a:srgbClr val="FFFF00"/>
                </a:solidFill>
                <a:latin typeface="Sylfaen" panose="010A0502050306030303" pitchFamily="18" charset="0"/>
              </a:rPr>
              <a:t>2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/ 2 = V</a:t>
            </a:r>
            <a:r>
              <a:rPr lang="en-US" altLang="en-US" sz="2800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 </a:t>
            </a:r>
            <a:r>
              <a:rPr lang="en-US" altLang="en-US" sz="2800" b="1" dirty="0" err="1">
                <a:solidFill>
                  <a:srgbClr val="FFFF00"/>
                </a:solidFill>
                <a:latin typeface="Sylfaen" panose="010A0502050306030303" pitchFamily="18" charset="0"/>
              </a:rPr>
              <a:t>V</a:t>
            </a:r>
            <a:r>
              <a:rPr lang="en-US" altLang="en-US" sz="2800" b="1" baseline="-25000" dirty="0" err="1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ka-GE" altLang="en-US" sz="2800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/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a</a:t>
            </a:r>
            <a:r>
              <a:rPr lang="en-US" altLang="en-US" sz="2800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– a</a:t>
            </a:r>
            <a:r>
              <a:rPr lang="en-US" altLang="en-US" sz="2800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 (V</a:t>
            </a:r>
            <a:r>
              <a:rPr lang="en-US" altLang="en-US" sz="2800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ka-GE" altLang="en-US" sz="2800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/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a</a:t>
            </a:r>
            <a:r>
              <a:rPr lang="en-US" altLang="en-US" sz="2800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  <a:r>
              <a:rPr lang="en-US" altLang="en-US" sz="2800" b="1" baseline="30000" dirty="0">
                <a:solidFill>
                  <a:srgbClr val="FFFF00"/>
                </a:solidFill>
                <a:latin typeface="Sylfaen" panose="010A0502050306030303" pitchFamily="18" charset="0"/>
              </a:rPr>
              <a:t>2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/ 2  </a:t>
            </a: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	L = V</a:t>
            </a:r>
            <a:r>
              <a:rPr lang="en-US" altLang="en-US" sz="2800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baseline="30000" dirty="0">
                <a:solidFill>
                  <a:srgbClr val="FFFF00"/>
                </a:solidFill>
                <a:latin typeface="Sylfaen" panose="010A0502050306030303" pitchFamily="18" charset="0"/>
              </a:rPr>
              <a:t>2 </a:t>
            </a:r>
            <a:r>
              <a:rPr lang="ka-GE" altLang="en-US" sz="2800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/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(2a</a:t>
            </a:r>
            <a:r>
              <a:rPr lang="en-US" altLang="en-US" sz="2800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  <a:endParaRPr lang="ka-GE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20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i="1" dirty="0" err="1">
                <a:solidFill>
                  <a:schemeClr val="bg1"/>
                </a:solidFill>
                <a:latin typeface="Sylfaen" panose="010A0502050306030303" pitchFamily="18" charset="0"/>
              </a:rPr>
              <a:t>სამუხრუჭე</a:t>
            </a:r>
            <a:r>
              <a:rPr lang="ka-GE" altLang="en-US" sz="2800" b="1" i="1" dirty="0">
                <a:solidFill>
                  <a:schemeClr val="bg1"/>
                </a:solidFill>
                <a:latin typeface="Sylfaen" panose="010A0502050306030303" pitchFamily="18" charset="0"/>
              </a:rPr>
              <a:t> მანძილი იზრდება სიჩქარის კვადრატის პროპორციულად</a:t>
            </a:r>
            <a:endParaRPr lang="ru-RU" altLang="en-US" sz="2800" b="1" i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20483" name="Rectangle 4">
            <a:extLst>
              <a:ext uri="{FF2B5EF4-FFF2-40B4-BE49-F238E27FC236}">
                <a16:creationId xmlns:a16="http://schemas.microsoft.com/office/drawing/2014/main" id="{2728D231-3596-FC2E-BB85-FD57EA6D7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648200"/>
            <a:ext cx="2819400" cy="8382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484" name="Footer Placeholder 1">
            <a:extLst>
              <a:ext uri="{FF2B5EF4-FFF2-40B4-BE49-F238E27FC236}">
                <a16:creationId xmlns:a16="http://schemas.microsoft.com/office/drawing/2014/main" id="{E820FE91-CD74-1DFE-973D-CDB933874A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0485" name="Slide Number Placeholder 2">
            <a:extLst>
              <a:ext uri="{FF2B5EF4-FFF2-40B4-BE49-F238E27FC236}">
                <a16:creationId xmlns:a16="http://schemas.microsoft.com/office/drawing/2014/main" id="{F0A214C0-167A-A66D-FF16-1FBF1B1C83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F01B47-2D60-4435-AAF4-5D83F357551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786B17F0-F6DD-C968-79DF-752ED194C91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ამოცანის ამოხსნის სტრატეგია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ფიზიკური ამოცანის ამოხსნა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	1. ამოცანის შეფასება;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	2. ამოცანის ფორმულირება;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	3. ამოხსნა;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	4. შედეგის შემოწმება;</a:t>
            </a:r>
            <a:endParaRPr lang="ru-RU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21507" name="Footer Placeholder 1">
            <a:extLst>
              <a:ext uri="{FF2B5EF4-FFF2-40B4-BE49-F238E27FC236}">
                <a16:creationId xmlns:a16="http://schemas.microsoft.com/office/drawing/2014/main" id="{6EBB5C63-0C1B-7637-B96A-D865ADF70D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1508" name="Slide Number Placeholder 2">
            <a:extLst>
              <a:ext uri="{FF2B5EF4-FFF2-40B4-BE49-F238E27FC236}">
                <a16:creationId xmlns:a16="http://schemas.microsoft.com/office/drawing/2014/main" id="{3A30316D-E115-887C-E2CD-D37236AAD6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10D0CB-38AA-40D7-8A6C-38CF57E553D1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6D0189AC-5678-C5D0-878B-8906062F933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ამოცანის ამოხსნის სტრატეგია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	1. ამოცანის შეფასება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შეაფასეთ ფიზიკური მოდელი;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(წრფივი მოძრაობა? მუდმივი აჩქარება?)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</p:txBody>
      </p:sp>
      <p:sp>
        <p:nvSpPr>
          <p:cNvPr id="22531" name="Footer Placeholder 1">
            <a:extLst>
              <a:ext uri="{FF2B5EF4-FFF2-40B4-BE49-F238E27FC236}">
                <a16:creationId xmlns:a16="http://schemas.microsoft.com/office/drawing/2014/main" id="{A1A6D874-D1C3-61FA-047E-894E50984C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2017				ლექცია: </a:t>
            </a:r>
            <a:r>
              <a:rPr lang="en-US" altLang="en-US" sz="140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>
                <a:solidFill>
                  <a:srgbClr val="FFFFCC"/>
                </a:solidFill>
              </a:rPr>
              <a:t>: </a:t>
            </a:r>
            <a:endParaRPr lang="ru-RU" altLang="en-US" sz="1400">
              <a:solidFill>
                <a:srgbClr val="FFFFCC"/>
              </a:solidFill>
            </a:endParaRPr>
          </a:p>
        </p:txBody>
      </p:sp>
      <p:sp>
        <p:nvSpPr>
          <p:cNvPr id="22532" name="Slide Number Placeholder 2">
            <a:extLst>
              <a:ext uri="{FF2B5EF4-FFF2-40B4-BE49-F238E27FC236}">
                <a16:creationId xmlns:a16="http://schemas.microsoft.com/office/drawing/2014/main" id="{ACBA0086-0700-D1AC-630D-13503D1895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47856B-C52B-4A60-B1F7-6416F2C08277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C9CDE33D-4934-E5D4-24AB-0A9CD5AC798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ამოცანის ამოხსნის სტრატეგია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2. ამოცანის ფორმულირება;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აირჩიეთ: კოორდინატთა ღერძის მიმართულება, კოორდინატთა სათავე, დროში საწყისი მომენტი.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ჩამოწერეთ ამოცანაში მონაწილე ფიზიკური ცვლადები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(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V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, V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, t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, t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, X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, X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, a, …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  <a:endParaRPr lang="en-US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რომელი ცვლადია ცნობილი და რომელი უცნობი?</a:t>
            </a: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23555" name="Footer Placeholder 1">
            <a:extLst>
              <a:ext uri="{FF2B5EF4-FFF2-40B4-BE49-F238E27FC236}">
                <a16:creationId xmlns:a16="http://schemas.microsoft.com/office/drawing/2014/main" id="{9A276297-6966-FE43-B0C4-4AE4853743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3556" name="Slide Number Placeholder 2">
            <a:extLst>
              <a:ext uri="{FF2B5EF4-FFF2-40B4-BE49-F238E27FC236}">
                <a16:creationId xmlns:a16="http://schemas.microsoft.com/office/drawing/2014/main" id="{28A9A973-1207-D409-E86C-2A795F4A1B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AD663C-5D9A-4942-87B0-4076F1ED2141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BE92F230-E723-A663-DDCA-EEE76B34FBA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წინა ლექციაში</a:t>
            </a: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accent5">
                    <a:lumMod val="90000"/>
                  </a:schemeClr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accent5">
                    <a:lumMod val="90000"/>
                  </a:schemeClr>
                </a:solidFill>
                <a:latin typeface="Sylfaen" panose="010A0502050306030303" pitchFamily="18" charset="0"/>
              </a:rPr>
              <a:t>	ფიზიკურ ერთეულთა სისტემა: </a:t>
            </a:r>
            <a:r>
              <a:rPr lang="en-US" altLang="en-US" sz="2800" dirty="0">
                <a:solidFill>
                  <a:schemeClr val="accent5">
                    <a:lumMod val="90000"/>
                  </a:schemeClr>
                </a:solidFill>
                <a:latin typeface="Sylfaen" panose="010A0502050306030303" pitchFamily="18" charset="0"/>
              </a:rPr>
              <a:t>SI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accent5">
                    <a:lumMod val="90000"/>
                  </a:schemeClr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accent5">
                    <a:lumMod val="90000"/>
                  </a:schemeClr>
                </a:solidFill>
                <a:latin typeface="Sylfaen" panose="010A0502050306030303" pitchFamily="18" charset="0"/>
              </a:rPr>
              <a:t>	ფიზიკური ერთეულების </a:t>
            </a:r>
            <a:r>
              <a:rPr lang="ka-GE" altLang="en-US" sz="2800" dirty="0" err="1">
                <a:solidFill>
                  <a:schemeClr val="accent5">
                    <a:lumMod val="90000"/>
                  </a:schemeClr>
                </a:solidFill>
                <a:latin typeface="Sylfaen" panose="010A0502050306030303" pitchFamily="18" charset="0"/>
              </a:rPr>
              <a:t>პრეფიქსები</a:t>
            </a:r>
            <a:endParaRPr lang="ka-GE" altLang="en-US" sz="2800" dirty="0">
              <a:solidFill>
                <a:schemeClr val="accent5">
                  <a:lumMod val="90000"/>
                </a:schemeClr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accent5">
                    <a:lumMod val="90000"/>
                  </a:schemeClr>
                </a:solidFill>
                <a:latin typeface="Sylfaen" panose="010A0502050306030303" pitchFamily="18" charset="0"/>
              </a:rPr>
              <a:t>		განზომილებათა ანალიზი</a:t>
            </a:r>
          </a:p>
          <a:p>
            <a:pPr eaLnBrk="1" hangingPunct="1">
              <a:buFontTx/>
              <a:buNone/>
            </a:pPr>
            <a:endParaRPr lang="ka-GE" altLang="en-US" sz="2800" dirty="0">
              <a:solidFill>
                <a:schemeClr val="accent5">
                  <a:lumMod val="90000"/>
                </a:schemeClr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accent5">
                    <a:lumMod val="90000"/>
                  </a:schemeClr>
                </a:solidFill>
                <a:latin typeface="Sylfaen" panose="010A0502050306030303" pitchFamily="18" charset="0"/>
              </a:rPr>
              <a:t>		მოძრაობა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accent5">
                    <a:lumMod val="90000"/>
                  </a:schemeClr>
                </a:solidFill>
                <a:latin typeface="Sylfaen" panose="010A0502050306030303" pitchFamily="18" charset="0"/>
              </a:rPr>
              <a:t>		საშუალო და </a:t>
            </a:r>
            <a:r>
              <a:rPr lang="ka-GE" altLang="en-US" sz="2800" dirty="0" err="1">
                <a:solidFill>
                  <a:schemeClr val="accent5">
                    <a:lumMod val="90000"/>
                  </a:schemeClr>
                </a:solidFill>
                <a:latin typeface="Sylfaen" panose="010A0502050306030303" pitchFamily="18" charset="0"/>
              </a:rPr>
              <a:t>მყისი</a:t>
            </a:r>
            <a:r>
              <a:rPr lang="ka-GE" altLang="en-US" sz="2800" dirty="0">
                <a:solidFill>
                  <a:schemeClr val="accent5">
                    <a:lumMod val="90000"/>
                  </a:schemeClr>
                </a:solidFill>
                <a:latin typeface="Sylfaen" panose="010A0502050306030303" pitchFamily="18" charset="0"/>
              </a:rPr>
              <a:t> სიჩქარე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accent5">
                    <a:lumMod val="90000"/>
                  </a:schemeClr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accent5">
                    <a:lumMod val="90000"/>
                  </a:schemeClr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dirty="0">
                <a:solidFill>
                  <a:schemeClr val="accent5">
                    <a:lumMod val="90000"/>
                  </a:schemeClr>
                </a:solidFill>
                <a:latin typeface="Sylfaen" panose="010A0502050306030303" pitchFamily="18" charset="0"/>
              </a:rPr>
              <a:t>X-T</a:t>
            </a:r>
            <a:r>
              <a:rPr lang="ka-GE" altLang="en-US" sz="2800" dirty="0">
                <a:solidFill>
                  <a:schemeClr val="accent5">
                    <a:lumMod val="90000"/>
                  </a:schemeClr>
                </a:solidFill>
                <a:latin typeface="Sylfaen" panose="010A0502050306030303" pitchFamily="18" charset="0"/>
              </a:rPr>
              <a:t> დიაგრამა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ru-RU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6147" name="Footer Placeholder 1">
            <a:extLst>
              <a:ext uri="{FF2B5EF4-FFF2-40B4-BE49-F238E27FC236}">
                <a16:creationId xmlns:a16="http://schemas.microsoft.com/office/drawing/2014/main" id="{52CAB4F9-B9AC-0BDC-C86E-0B50D29A50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6148" name="Slide Number Placeholder 2">
            <a:extLst>
              <a:ext uri="{FF2B5EF4-FFF2-40B4-BE49-F238E27FC236}">
                <a16:creationId xmlns:a16="http://schemas.microsoft.com/office/drawing/2014/main" id="{E7F43E45-192B-AEAF-BAB1-820AE93C3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85C594-246E-444F-8519-41BA45973D7F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id="{666BEAD6-F814-2F6C-3C33-14FEE908967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ამოცანის ამოხსნის სტრატეგია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3. ამოხსნა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გამოიყენეთ კინემატიკის განტოლებები და ცნობილი ცვლადების საშუალებით გამოსახეთ (გამოთვალეთ) უცნობი ცვლადები;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პროცესი შეიძლება მოიცავდეს რამოდენიმე შუალედურ საფეხურს;</a:t>
            </a: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24579" name="Footer Placeholder 1">
            <a:extLst>
              <a:ext uri="{FF2B5EF4-FFF2-40B4-BE49-F238E27FC236}">
                <a16:creationId xmlns:a16="http://schemas.microsoft.com/office/drawing/2014/main" id="{9259E824-036A-5A78-EDEE-4DBF8537F5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2017				ლექცია: </a:t>
            </a:r>
            <a:r>
              <a:rPr lang="en-US" altLang="en-US" sz="140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>
                <a:solidFill>
                  <a:srgbClr val="FFFFCC"/>
                </a:solidFill>
              </a:rPr>
              <a:t>: </a:t>
            </a:r>
            <a:endParaRPr lang="ru-RU" altLang="en-US" sz="1400">
              <a:solidFill>
                <a:srgbClr val="FFFFCC"/>
              </a:solidFill>
            </a:endParaRPr>
          </a:p>
        </p:txBody>
      </p:sp>
      <p:sp>
        <p:nvSpPr>
          <p:cNvPr id="24580" name="Slide Number Placeholder 2">
            <a:extLst>
              <a:ext uri="{FF2B5EF4-FFF2-40B4-BE49-F238E27FC236}">
                <a16:creationId xmlns:a16="http://schemas.microsoft.com/office/drawing/2014/main" id="{FE98CF10-D2FB-5D2F-140B-B447457221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0A537C-A47A-4B2D-B4F2-FAD89DD51C7F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A40279BD-4D90-9031-A82C-12558E1B648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ამოცანის ამოხსნის სტრატეგია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4. შედეგის შემოწმება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–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შეამოწმეთ ფორმალურად მიღებული შედეგის განზომილება. ემთხვევა გამოთვლილი სიდიდის განზომილება საძიებელი ფიზიკური სიდიდის განზომილებას?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–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შეაფასეთ შედეგი პრაგმატული მოსაზრებებით.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რამდენად რეალისტურია მიღებული რიცხვითი შედეგი.</a:t>
            </a:r>
            <a:endParaRPr lang="ru-RU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25603" name="Footer Placeholder 1">
            <a:extLst>
              <a:ext uri="{FF2B5EF4-FFF2-40B4-BE49-F238E27FC236}">
                <a16:creationId xmlns:a16="http://schemas.microsoft.com/office/drawing/2014/main" id="{648991A0-C5E7-2418-1612-DED2CF96E0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5604" name="Slide Number Placeholder 2">
            <a:extLst>
              <a:ext uri="{FF2B5EF4-FFF2-40B4-BE49-F238E27FC236}">
                <a16:creationId xmlns:a16="http://schemas.microsoft.com/office/drawing/2014/main" id="{DD5855FC-A1B0-F248-AAC9-7EB6B4A5BF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6F6BDC-EE49-4F2D-A01D-7445E01959A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id="{D4F6B57C-47FD-9B7D-A00A-FB13633334A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ამოცანა # 1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მოტოციკლისტი იწყებს თანაბრადაჩქარებულ მოძრაობას როგორც კი გასცდება ქალაქის საზღვრის მაჩვენებელ ნიშანს. მისი აჩქარებაა 4 მ/წმ</a:t>
            </a:r>
            <a:r>
              <a:rPr lang="ka-GE" altLang="en-US" sz="2800" b="1" baseline="30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. 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t=0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მომენტში იგი 5 მეტრით გასცდა ნიშანს და მოძრაობს 15მ/წმ სიჩქარით.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ა) იპოვეთ მოტოციკლისტის ადგილმდებარეობა და სიჩქარე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t=2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წმ მომენტისათვის.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ბ)  იპოვეთ მოტოციკლისტის ადგილმდებარეობა როდესაც მისი სიჩქარე იქნება 25 მ/წმ.</a:t>
            </a:r>
            <a:endParaRPr lang="ru-RU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26627" name="Footer Placeholder 1">
            <a:extLst>
              <a:ext uri="{FF2B5EF4-FFF2-40B4-BE49-F238E27FC236}">
                <a16:creationId xmlns:a16="http://schemas.microsoft.com/office/drawing/2014/main" id="{66DE7E0D-92A4-3F0F-D781-8BB7A4902B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6628" name="Slide Number Placeholder 2">
            <a:extLst>
              <a:ext uri="{FF2B5EF4-FFF2-40B4-BE49-F238E27FC236}">
                <a16:creationId xmlns:a16="http://schemas.microsoft.com/office/drawing/2014/main" id="{D6393A17-C010-06D6-0130-C15283CED6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BAED4B-35D1-4EDA-9291-BD01E71E05D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70856D32-2DF8-AD27-E085-05DB04E3A62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ამოცანა # 1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1. ამოცანის შეფასება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მოძრაობა წრფის გასწვრივ;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მოძრაობა თანაბარი აჩქარებით;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2. ამოცანის ფორმულირება;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27651" name="Line 4">
            <a:extLst>
              <a:ext uri="{FF2B5EF4-FFF2-40B4-BE49-F238E27FC236}">
                <a16:creationId xmlns:a16="http://schemas.microsoft.com/office/drawing/2014/main" id="{72FA7584-1636-D133-8087-C0F8EB8798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5257800"/>
            <a:ext cx="7620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2" name="Text Box 5">
            <a:extLst>
              <a:ext uri="{FF2B5EF4-FFF2-40B4-BE49-F238E27FC236}">
                <a16:creationId xmlns:a16="http://schemas.microsoft.com/office/drawing/2014/main" id="{5B0859BC-A307-DFC3-5EEA-17BB1D5BD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4864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X=0</a:t>
            </a:r>
            <a:endParaRPr lang="ru-RU" altLang="en-US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3" name="Line 6">
            <a:extLst>
              <a:ext uri="{FF2B5EF4-FFF2-40B4-BE49-F238E27FC236}">
                <a16:creationId xmlns:a16="http://schemas.microsoft.com/office/drawing/2014/main" id="{042F96A4-69D8-1AAD-6DCF-7C970C02C0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257800"/>
            <a:ext cx="0" cy="2286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Line 7">
            <a:extLst>
              <a:ext uri="{FF2B5EF4-FFF2-40B4-BE49-F238E27FC236}">
                <a16:creationId xmlns:a16="http://schemas.microsoft.com/office/drawing/2014/main" id="{85A8BB78-F12E-49EE-C607-33F70D9A3E0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5257800"/>
            <a:ext cx="0" cy="2286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5" name="Text Box 8">
            <a:extLst>
              <a:ext uri="{FF2B5EF4-FFF2-40B4-BE49-F238E27FC236}">
                <a16:creationId xmlns:a16="http://schemas.microsoft.com/office/drawing/2014/main" id="{B787C5D1-E3A9-C062-F21D-0B1CCE37B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486400"/>
            <a:ext cx="1600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t=</a:t>
            </a:r>
            <a:r>
              <a:rPr lang="ka-GE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2(წმ)</a:t>
            </a:r>
            <a:endParaRPr lang="en-US" altLang="en-US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>
                <a:solidFill>
                  <a:srgbClr val="FFFF00"/>
                </a:solidFill>
                <a:latin typeface="Times New Roman" panose="02020603050405020304" pitchFamily="18" charset="0"/>
              </a:rPr>
              <a:t>X=</a:t>
            </a:r>
            <a:r>
              <a:rPr lang="ka-GE" altLang="en-US" sz="2400" b="1" u="sng">
                <a:solidFill>
                  <a:srgbClr val="FFFF00"/>
                </a:solidFill>
                <a:latin typeface="Times New Roman" panose="02020603050405020304" pitchFamily="18" charset="0"/>
              </a:rPr>
              <a:t>?</a:t>
            </a:r>
            <a:endParaRPr lang="ru-RU" altLang="en-US" sz="2400" b="1" u="sng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6" name="Line 9">
            <a:extLst>
              <a:ext uri="{FF2B5EF4-FFF2-40B4-BE49-F238E27FC236}">
                <a16:creationId xmlns:a16="http://schemas.microsoft.com/office/drawing/2014/main" id="{7122FCC0-E0FF-32E8-EBB7-8EF2777E6A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5257800"/>
            <a:ext cx="0" cy="2286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7" name="Text Box 10">
            <a:extLst>
              <a:ext uri="{FF2B5EF4-FFF2-40B4-BE49-F238E27FC236}">
                <a16:creationId xmlns:a16="http://schemas.microsoft.com/office/drawing/2014/main" id="{6A538590-C201-F4AB-48D7-EFBC871CC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257800"/>
            <a:ext cx="1981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t=</a:t>
            </a:r>
            <a:r>
              <a:rPr lang="ka-GE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X=</a:t>
            </a:r>
            <a:r>
              <a:rPr lang="ka-GE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5(მ),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4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= 15</a:t>
            </a:r>
            <a:r>
              <a:rPr lang="ka-GE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მ/</a:t>
            </a:r>
            <a:r>
              <a:rPr lang="ka-GE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წმ</a:t>
            </a:r>
            <a:endParaRPr lang="ru-RU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658" name="Picture 11" descr="city_name_plate_road_sign_post_clip_art_22447">
            <a:extLst>
              <a:ext uri="{FF2B5EF4-FFF2-40B4-BE49-F238E27FC236}">
                <a16:creationId xmlns:a16="http://schemas.microsoft.com/office/drawing/2014/main" id="{37E31568-2EC2-2163-824A-132ED1115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762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2" descr="BYKE">
            <a:extLst>
              <a:ext uri="{FF2B5EF4-FFF2-40B4-BE49-F238E27FC236}">
                <a16:creationId xmlns:a16="http://schemas.microsoft.com/office/drawing/2014/main" id="{2103E9BE-DAD3-6A6C-BBE0-5E11BF252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191000"/>
            <a:ext cx="1609725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3" descr="BYKE">
            <a:extLst>
              <a:ext uri="{FF2B5EF4-FFF2-40B4-BE49-F238E27FC236}">
                <a16:creationId xmlns:a16="http://schemas.microsoft.com/office/drawing/2014/main" id="{7CC758BA-4BE1-C358-9861-FBDD40379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91000"/>
            <a:ext cx="1609725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1" name="Footer Placeholder 1">
            <a:extLst>
              <a:ext uri="{FF2B5EF4-FFF2-40B4-BE49-F238E27FC236}">
                <a16:creationId xmlns:a16="http://schemas.microsoft.com/office/drawing/2014/main" id="{6CA4CF7F-3063-AF42-65A7-09ED31FF08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7662" name="Slide Number Placeholder 2">
            <a:extLst>
              <a:ext uri="{FF2B5EF4-FFF2-40B4-BE49-F238E27FC236}">
                <a16:creationId xmlns:a16="http://schemas.microsoft.com/office/drawing/2014/main" id="{7E9031B7-ADA3-F447-2025-3E2F774CF0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E950EC-29DA-40B5-AD7C-F75DDD73C7C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1907C1EA-EAB5-F09B-92B7-9C9FB24980F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ამოცანა # 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3600" b="1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3. ამოხსნა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X = X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+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t + a t</a:t>
            </a:r>
            <a:r>
              <a:rPr lang="en-US" altLang="en-US" sz="2800" b="1" baseline="30000">
                <a:solidFill>
                  <a:schemeClr val="bg1"/>
                </a:solidFill>
                <a:latin typeface="Sylfaen" panose="010A0502050306030303" pitchFamily="18" charset="0"/>
              </a:rPr>
              <a:t>2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/ 2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	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X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=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5 (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+ 15 (მ/წმ) 2 (წმ) + 4 (მ/წმ</a:t>
            </a:r>
            <a:r>
              <a:rPr lang="ka-GE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 2</a:t>
            </a:r>
            <a:r>
              <a:rPr lang="ka-GE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(წმ</a:t>
            </a:r>
            <a:r>
              <a:rPr lang="ka-GE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 / 2 =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	   =  ( 5 + 30 + 8 ) (მ) = 43 (მ)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მანძილი 2 წამის შემდეგ: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X = 43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</a:t>
            </a:r>
          </a:p>
        </p:txBody>
      </p:sp>
      <p:sp>
        <p:nvSpPr>
          <p:cNvPr id="28675" name="Rectangle 4">
            <a:extLst>
              <a:ext uri="{FF2B5EF4-FFF2-40B4-BE49-F238E27FC236}">
                <a16:creationId xmlns:a16="http://schemas.microsoft.com/office/drawing/2014/main" id="{9BD6D88A-1B05-4743-92DF-8EA71E644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334000"/>
            <a:ext cx="2209800" cy="9906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6" name="Footer Placeholder 1">
            <a:extLst>
              <a:ext uri="{FF2B5EF4-FFF2-40B4-BE49-F238E27FC236}">
                <a16:creationId xmlns:a16="http://schemas.microsoft.com/office/drawing/2014/main" id="{414C9818-AA55-572E-9DF6-84CC3BC081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8677" name="Slide Number Placeholder 2">
            <a:extLst>
              <a:ext uri="{FF2B5EF4-FFF2-40B4-BE49-F238E27FC236}">
                <a16:creationId xmlns:a16="http://schemas.microsoft.com/office/drawing/2014/main" id="{0A05BAF5-C0FE-DBA4-CD2B-90B8544DA5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3C4FFA-B037-4B6F-9241-178753A80F34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A44DDA51-E817-F0DB-947A-FF681EEE023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ამოცანა # 1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სასარგებლო ფორმულა</a:t>
            </a: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X = X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+ V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t + a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t</a:t>
            </a:r>
            <a:r>
              <a:rPr lang="en-US" altLang="en-US" sz="2800" b="1" baseline="30000" dirty="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 baseline="300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/ 2 , </a:t>
            </a:r>
          </a:p>
          <a:p>
            <a:pPr algn="ctr" eaLnBrk="1" hangingPunct="1">
              <a:buFontTx/>
              <a:buNone/>
            </a:pPr>
            <a:endParaRPr lang="en-US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V = V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+ a t</a:t>
            </a: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t = (V - V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)/a</a:t>
            </a: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400" b="1" dirty="0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endParaRPr lang="en-US" altLang="en-US" sz="24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X = X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+ V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(V - V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)/a + a (V - V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) </a:t>
            </a:r>
            <a:r>
              <a:rPr lang="en-US" altLang="en-US" sz="2800" b="1" baseline="30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/(2a </a:t>
            </a:r>
            <a:r>
              <a:rPr lang="en-US" altLang="en-US" sz="2800" b="1" baseline="30000" dirty="0">
                <a:solidFill>
                  <a:schemeClr val="bg1"/>
                </a:solidFill>
                <a:latin typeface="Sylfaen" panose="010A0502050306030303" pitchFamily="18" charset="0"/>
              </a:rPr>
              <a:t>2 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X - X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= (V </a:t>
            </a:r>
            <a:r>
              <a:rPr lang="en-US" altLang="en-US" sz="2800" b="1" baseline="30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- V</a:t>
            </a:r>
            <a:r>
              <a:rPr lang="en-US" altLang="en-US" sz="2800" b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 </a:t>
            </a:r>
            <a:r>
              <a:rPr lang="en-US" altLang="en-US" sz="2800" b="1" baseline="30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)/(2a</a:t>
            </a:r>
            <a:r>
              <a:rPr lang="en-US" altLang="en-US" sz="2800" b="1" baseline="300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</a:p>
          <a:p>
            <a:pPr algn="ctr" eaLnBrk="1" hangingPunct="1">
              <a:buFontTx/>
              <a:buNone/>
            </a:pPr>
            <a:endParaRPr lang="en-US" altLang="en-US" sz="1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Sylfaen" panose="010A0502050306030303" pitchFamily="18" charset="0"/>
              </a:rPr>
              <a:t>V </a:t>
            </a:r>
            <a:r>
              <a:rPr lang="en-US" altLang="en-US" b="1" baseline="30000" dirty="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b="1" dirty="0">
                <a:solidFill>
                  <a:srgbClr val="FFFF00"/>
                </a:solidFill>
                <a:latin typeface="Sylfaen" panose="010A0502050306030303" pitchFamily="18" charset="0"/>
              </a:rPr>
              <a:t> - V</a:t>
            </a:r>
            <a:r>
              <a:rPr lang="en-US" altLang="en-US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 </a:t>
            </a:r>
            <a:r>
              <a:rPr lang="en-US" altLang="en-US" b="1" baseline="30000" dirty="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b="1" dirty="0">
                <a:solidFill>
                  <a:srgbClr val="FFFF00"/>
                </a:solidFill>
                <a:latin typeface="Sylfaen" panose="010A0502050306030303" pitchFamily="18" charset="0"/>
              </a:rPr>
              <a:t>  = 2a</a:t>
            </a:r>
            <a:r>
              <a:rPr lang="en-US" altLang="en-US" b="1" baseline="30000" dirty="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b="1" dirty="0">
                <a:solidFill>
                  <a:srgbClr val="FFFF00"/>
                </a:solidFill>
                <a:latin typeface="Sylfaen" panose="010A0502050306030303" pitchFamily="18" charset="0"/>
              </a:rPr>
              <a:t> ( X - X</a:t>
            </a:r>
            <a:r>
              <a:rPr lang="en-US" altLang="en-US" b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 </a:t>
            </a:r>
            <a:r>
              <a:rPr lang="en-US" altLang="en-US" b="1" dirty="0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</a:p>
          <a:p>
            <a:pPr eaLnBrk="1" hangingPunct="1">
              <a:buFontTx/>
              <a:buNone/>
            </a:pPr>
            <a:endParaRPr lang="ru-RU" altLang="en-US" b="1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29699" name="Rectangle 4">
            <a:extLst>
              <a:ext uri="{FF2B5EF4-FFF2-40B4-BE49-F238E27FC236}">
                <a16:creationId xmlns:a16="http://schemas.microsoft.com/office/drawing/2014/main" id="{2C6E4D70-8EB7-665F-C130-B244A27EB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410200"/>
            <a:ext cx="5486400" cy="9906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0" name="Footer Placeholder 1">
            <a:extLst>
              <a:ext uri="{FF2B5EF4-FFF2-40B4-BE49-F238E27FC236}">
                <a16:creationId xmlns:a16="http://schemas.microsoft.com/office/drawing/2014/main" id="{BDAE78C2-1CB5-1FBC-F441-A5D4D5B20E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9701" name="Slide Number Placeholder 2">
            <a:extLst>
              <a:ext uri="{FF2B5EF4-FFF2-40B4-BE49-F238E27FC236}">
                <a16:creationId xmlns:a16="http://schemas.microsoft.com/office/drawing/2014/main" id="{76F2043D-3AA4-9EAC-39B2-EE30A04D77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CC8850-0A3D-4319-95DC-33346AF167E8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A5470C5A-604E-3903-F184-36A43F95EEA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ამოცანა # 1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V </a:t>
            </a:r>
            <a:r>
              <a:rPr lang="en-US" altLang="en-US" sz="2800" b="1" baseline="30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-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 </a:t>
            </a:r>
            <a:r>
              <a:rPr lang="en-US" altLang="en-US" sz="2800" b="1" baseline="30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 = 2a</a:t>
            </a:r>
            <a:r>
              <a:rPr lang="en-US" altLang="en-US" sz="2800" b="1" baseline="3000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( X - X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(2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5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მ/წმ)</a:t>
            </a:r>
            <a:r>
              <a:rPr lang="en-US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–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(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15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მ/წმ)</a:t>
            </a:r>
            <a:r>
              <a:rPr lang="en-US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 = 2 </a:t>
            </a:r>
            <a:r>
              <a:rPr lang="en-US" altLang="en-US" sz="2000">
                <a:solidFill>
                  <a:srgbClr val="FFFF00"/>
                </a:solidFill>
              </a:rPr>
              <a:t>x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4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(მ/წმ</a:t>
            </a:r>
            <a:r>
              <a:rPr lang="ka-GE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  <a:r>
              <a:rPr lang="en-US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( X –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5 (მ)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X – 5(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= ( 625 – 225 ) (მ/წმ)</a:t>
            </a:r>
            <a:r>
              <a:rPr lang="en-US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/ (8 მ/წმ) = 400 / 8 (მ)</a:t>
            </a:r>
            <a:endParaRPr lang="en-US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X = 5(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+ 50(მ) = 55(მ)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ადგილმდებარეობა 25მ/წმ სიჩქარისას: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X = 55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</a:t>
            </a:r>
            <a:endParaRPr lang="en-US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30723" name="Rectangle 4">
            <a:extLst>
              <a:ext uri="{FF2B5EF4-FFF2-40B4-BE49-F238E27FC236}">
                <a16:creationId xmlns:a16="http://schemas.microsoft.com/office/drawing/2014/main" id="{2DA67528-870D-3813-8045-99D46AFDF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715000"/>
            <a:ext cx="1905000" cy="6858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4" name="Footer Placeholder 1">
            <a:extLst>
              <a:ext uri="{FF2B5EF4-FFF2-40B4-BE49-F238E27FC236}">
                <a16:creationId xmlns:a16="http://schemas.microsoft.com/office/drawing/2014/main" id="{F3EFE567-682E-875B-442E-48ED071524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0725" name="Slide Number Placeholder 2">
            <a:extLst>
              <a:ext uri="{FF2B5EF4-FFF2-40B4-BE49-F238E27FC236}">
                <a16:creationId xmlns:a16="http://schemas.microsoft.com/office/drawing/2014/main" id="{DF2DEBE0-28A4-FC20-AB55-35EEF573F3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4CD69C-EFC1-48F4-8A61-901D368A96C6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C275CA27-39F9-62A2-59CA-69785216FE5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ამოცანა # 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3600" b="1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4. შედეგის შემოწმება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		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				ა)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X = 43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				ბ)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X =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55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განზომილება </a:t>
            </a:r>
            <a:r>
              <a:rPr lang="ka-GE" altLang="en-US" b="1">
                <a:solidFill>
                  <a:srgbClr val="FFFF00"/>
                </a:solidFill>
                <a:latin typeface="Sylfaen" panose="010A0502050306030303" pitchFamily="18" charset="0"/>
              </a:rPr>
              <a:t>+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მანძილის შეფასება </a:t>
            </a:r>
            <a:r>
              <a:rPr lang="ka-GE" altLang="en-US" b="1">
                <a:solidFill>
                  <a:srgbClr val="FFFF00"/>
                </a:solidFill>
                <a:latin typeface="Sylfaen" panose="010A0502050306030303" pitchFamily="18" charset="0"/>
              </a:rPr>
              <a:t>+</a:t>
            </a:r>
          </a:p>
        </p:txBody>
      </p:sp>
      <p:sp>
        <p:nvSpPr>
          <p:cNvPr id="31747" name="Footer Placeholder 1">
            <a:extLst>
              <a:ext uri="{FF2B5EF4-FFF2-40B4-BE49-F238E27FC236}">
                <a16:creationId xmlns:a16="http://schemas.microsoft.com/office/drawing/2014/main" id="{4576593F-30D1-0B92-8530-612BBF0472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1748" name="Slide Number Placeholder 2">
            <a:extLst>
              <a:ext uri="{FF2B5EF4-FFF2-40B4-BE49-F238E27FC236}">
                <a16:creationId xmlns:a16="http://schemas.microsoft.com/office/drawing/2014/main" id="{ECC5ECF1-E190-54C0-84E6-1E51DF164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062AF4-CAE2-4319-A8C6-2BA7168B5AFB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EF2F0C28-1568-F776-AAC6-189039E339C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ამოცანა #2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ორი მოძრავი სხეულის კინემატიკა</a:t>
            </a: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ავტომობილი გაივლის შუქნიშნის წითელ შუქზე მუდმივი 15 მ/წმ სიჩქარით. დარღვევას ამჩნევს პოლიციელი მოტოციკლზე და იწყებს აჩქარებულ მოძრაობას დამრღვევის შესაჩერებლად. პოლიციელის აჩქარება მუდმივია და უდრის 3 მ/წმ</a:t>
            </a:r>
            <a:r>
              <a:rPr lang="ka-GE" altLang="en-US" sz="2800" b="1" baseline="30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. 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რამდენ ხანში დაეწევა პოლიციელი დამრღვევს? </a:t>
            </a:r>
            <a:endParaRPr lang="ru-RU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32771" name="Footer Placeholder 1">
            <a:extLst>
              <a:ext uri="{FF2B5EF4-FFF2-40B4-BE49-F238E27FC236}">
                <a16:creationId xmlns:a16="http://schemas.microsoft.com/office/drawing/2014/main" id="{9D4EE1C9-BD47-8CA6-706D-E5ED41582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2772" name="Slide Number Placeholder 2">
            <a:extLst>
              <a:ext uri="{FF2B5EF4-FFF2-40B4-BE49-F238E27FC236}">
                <a16:creationId xmlns:a16="http://schemas.microsoft.com/office/drawing/2014/main" id="{8C9D0E99-8C9E-CB98-A508-DD7E5E229B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B04BED-D1BD-41A7-A030-331FB42EDED0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7EFB3432-C985-9A2C-65F3-2A7372EBC4A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3055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ამოცანა #2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2000" b="1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დამრღვევი:    ინდექსი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1;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პოლიციელი: ინდექსი 2;</a:t>
            </a: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X = X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+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t + a t</a:t>
            </a:r>
            <a:r>
              <a:rPr lang="en-US" altLang="en-US" sz="2800" b="1" baseline="30000">
                <a:solidFill>
                  <a:schemeClr val="bg1"/>
                </a:solidFill>
                <a:latin typeface="Sylfaen" panose="010A0502050306030303" pitchFamily="18" charset="0"/>
              </a:rPr>
              <a:t>2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/ 2 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	X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=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+ V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t + 0 t</a:t>
            </a:r>
            <a:r>
              <a:rPr lang="en-US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2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/ 2 	= V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t 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	X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=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+ 0 t + a t</a:t>
            </a:r>
            <a:r>
              <a:rPr lang="en-US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2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/ 2 	= a t</a:t>
            </a:r>
            <a:r>
              <a:rPr lang="en-US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2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/ 2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</a:p>
          <a:p>
            <a:pPr eaLnBrk="1" hangingPunct="1">
              <a:buFontTx/>
              <a:buNone/>
            </a:pPr>
            <a:endParaRPr lang="en-US" altLang="en-US" sz="1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დაწევა: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X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= X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2 	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V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t = a t</a:t>
            </a:r>
            <a:r>
              <a:rPr lang="en-US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2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/ 2 ;	t=2 V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1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/ a;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t=2 </a:t>
            </a:r>
            <a:r>
              <a:rPr lang="en-US" altLang="en-US" sz="2000">
                <a:solidFill>
                  <a:srgbClr val="FFFF00"/>
                </a:solidFill>
                <a:latin typeface="Sylfaen" panose="010A0502050306030303" pitchFamily="18" charset="0"/>
              </a:rPr>
              <a:t>x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15 (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მ/წმ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/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(3 მ/წმ</a:t>
            </a:r>
            <a:r>
              <a:rPr lang="ka-GE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 = 30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/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3 (წმ) = 10 (წმ)</a:t>
            </a:r>
            <a:endParaRPr lang="ru-RU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1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1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t =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10 წმ</a:t>
            </a:r>
            <a:endParaRPr lang="ru-RU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33795" name="Footer Placeholder 1">
            <a:extLst>
              <a:ext uri="{FF2B5EF4-FFF2-40B4-BE49-F238E27FC236}">
                <a16:creationId xmlns:a16="http://schemas.microsoft.com/office/drawing/2014/main" id="{12AEAEE6-280C-FF07-8044-03A0969A97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3796" name="Slide Number Placeholder 2">
            <a:extLst>
              <a:ext uri="{FF2B5EF4-FFF2-40B4-BE49-F238E27FC236}">
                <a16:creationId xmlns:a16="http://schemas.microsoft.com/office/drawing/2014/main" id="{A32AE54E-4ED7-2F90-C78C-47F7555CD7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BBBEBF-86F2-4CCA-A8F1-0AB5A2C6570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6EFB7BCC-358A-E0FA-7C2C-EFC68D2AE6C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აჩქარება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აჩქარებული ეწოდება მოძრაობას ცვალებადი სიჩქარით. 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აჩქარებულია მოძრაობა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ზრდადი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სიჩქარით;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აჩქარებულია მოძრაობა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კლებადი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სიჩქარით;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ფიზიკური თვალსაზრისით სხეული მოძრაობს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აჩქარებით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თუკი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სიჩქარე (მოძრ. მიმართ.) იცვლება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;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აჩქარებას შეიძლება იყოს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დადებითი ან უარყოფითი</a:t>
            </a:r>
          </a:p>
        </p:txBody>
      </p:sp>
      <p:sp>
        <p:nvSpPr>
          <p:cNvPr id="7171" name="Footer Placeholder 1">
            <a:extLst>
              <a:ext uri="{FF2B5EF4-FFF2-40B4-BE49-F238E27FC236}">
                <a16:creationId xmlns:a16="http://schemas.microsoft.com/office/drawing/2014/main" id="{2FDE8F75-A747-85FF-C8FA-4F3C347375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7172" name="Slide Number Placeholder 2">
            <a:extLst>
              <a:ext uri="{FF2B5EF4-FFF2-40B4-BE49-F238E27FC236}">
                <a16:creationId xmlns:a16="http://schemas.microsoft.com/office/drawing/2014/main" id="{1F4A1161-C3E6-8858-74C1-C4170B1FC4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4F4554-5480-40C2-B729-E59ADED71605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049EB79F-2856-A38D-1CA7-81950F985CC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თავისუფალი ვარდნა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დედამიწის სიმძიმის ველში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თავისუფალი ვარდნა: </a:t>
            </a: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მაგ. მონეტის </a:t>
            </a:r>
          </a:p>
          <a:p>
            <a:pPr eaLnBrk="1" hangingPunct="1">
              <a:buFontTx/>
              <a:buNone/>
            </a:pP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	ჩამოგდება ერთი ხელიდან მეორეში</a:t>
            </a:r>
          </a:p>
          <a:p>
            <a:pPr eaLnBrk="1" hangingPunct="1">
              <a:buFontTx/>
              <a:buNone/>
            </a:pPr>
            <a:endParaRPr lang="ka-GE" altLang="en-US" sz="2800" b="1" i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			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ძველი წარმოდგენებით</a:t>
            </a: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მძიმე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			სხეული ვარდება უფრო სწრაფად;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			გალილეის ექსპერიმენტებმა აჩვენეს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			რომ თავისუფალუი ვარდნის აჩქარება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			</a:t>
            </a:r>
            <a:r>
              <a:rPr lang="ka-GE" altLang="en-US" sz="2800" b="1" u="sng">
                <a:solidFill>
                  <a:srgbClr val="FFFF00"/>
                </a:solidFill>
                <a:latin typeface="Sylfaen" panose="010A0502050306030303" pitchFamily="18" charset="0"/>
              </a:rPr>
              <a:t>მუდმივია</a:t>
            </a:r>
            <a:endParaRPr lang="ka-GE" altLang="en-US" sz="2800" b="1" i="1" u="sng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pic>
        <p:nvPicPr>
          <p:cNvPr id="34819" name="Picture 4" descr="hand_2_hand_drop_anim">
            <a:extLst>
              <a:ext uri="{FF2B5EF4-FFF2-40B4-BE49-F238E27FC236}">
                <a16:creationId xmlns:a16="http://schemas.microsoft.com/office/drawing/2014/main" id="{B2196E5A-5719-0BF8-EA1B-F59DEB1019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33400"/>
            <a:ext cx="16922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pisa">
            <a:extLst>
              <a:ext uri="{FF2B5EF4-FFF2-40B4-BE49-F238E27FC236}">
                <a16:creationId xmlns:a16="http://schemas.microsoft.com/office/drawing/2014/main" id="{88A10634-3DC8-484D-1DF5-D120C9265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124200"/>
            <a:ext cx="21050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Footer Placeholder 1">
            <a:extLst>
              <a:ext uri="{FF2B5EF4-FFF2-40B4-BE49-F238E27FC236}">
                <a16:creationId xmlns:a16="http://schemas.microsoft.com/office/drawing/2014/main" id="{72F3E552-6E73-E307-2561-E0A46ACE05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4822" name="Slide Number Placeholder 2">
            <a:extLst>
              <a:ext uri="{FF2B5EF4-FFF2-40B4-BE49-F238E27FC236}">
                <a16:creationId xmlns:a16="http://schemas.microsoft.com/office/drawing/2014/main" id="{5BD1E0D4-22C9-BA70-3526-6E2B021227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AD5B4A-D549-42B2-A2A4-1349656E1E8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>
            <a:extLst>
              <a:ext uri="{FF2B5EF4-FFF2-40B4-BE49-F238E27FC236}">
                <a16:creationId xmlns:a16="http://schemas.microsoft.com/office/drawing/2014/main" id="{B63659E2-B2DC-0DBD-6B3C-712C5444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2819400"/>
            <a:ext cx="132873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id="{10C61829-B286-907D-E67D-4ABF3AF6A4F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თავისუფალი ვარდნა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სხეულის ვარდნა დედამიწის სიმძიმის ველში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თავისუფალი ვარდნის აჩქარება: </a:t>
            </a:r>
            <a:r>
              <a:rPr lang="en-US" altLang="en-US" b="1">
                <a:solidFill>
                  <a:srgbClr val="FFFF00"/>
                </a:solidFill>
                <a:latin typeface="Sylfaen" panose="010A0502050306030303" pitchFamily="18" charset="0"/>
              </a:rPr>
              <a:t>g = 9.8</a:t>
            </a:r>
            <a:r>
              <a:rPr lang="ka-GE" altLang="en-US" b="1">
                <a:solidFill>
                  <a:srgbClr val="FFFF00"/>
                </a:solidFill>
                <a:latin typeface="Sylfaen" panose="010A0502050306030303" pitchFamily="18" charset="0"/>
              </a:rPr>
              <a:t> მ/წმ</a:t>
            </a:r>
            <a:r>
              <a:rPr lang="ka-GE" altLang="en-US" b="1" baseline="30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ka-GE" altLang="en-US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– დედამიწის ზედაპირთან ახლოს;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– ჰაერის წინააღმდეგობა უმნიშვნელოა;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   (დაბალი სიჩქარეები)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ბილიარდის ბურთის ვარდნის ფოტოები გადაღებული ტოლ დროის ინტერვალებში</a:t>
            </a:r>
            <a:endParaRPr lang="ru-RU" altLang="en-US" sz="2800" b="1" i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35844" name="Footer Placeholder 1">
            <a:extLst>
              <a:ext uri="{FF2B5EF4-FFF2-40B4-BE49-F238E27FC236}">
                <a16:creationId xmlns:a16="http://schemas.microsoft.com/office/drawing/2014/main" id="{5F79D140-F1DA-4B9A-26BD-4A5800990E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5845" name="Slide Number Placeholder 2">
            <a:extLst>
              <a:ext uri="{FF2B5EF4-FFF2-40B4-BE49-F238E27FC236}">
                <a16:creationId xmlns:a16="http://schemas.microsoft.com/office/drawing/2014/main" id="{53663BFD-3680-FE83-8D2D-CEF0D660ED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10BDD8-E103-4BE1-9577-5ED3897BB593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>
            <a:extLst>
              <a:ext uri="{FF2B5EF4-FFF2-40B4-BE49-F238E27FC236}">
                <a16:creationId xmlns:a16="http://schemas.microsoft.com/office/drawing/2014/main" id="{0E90EE32-F6CA-D68A-A999-57AB005C3EB7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23850"/>
            <a:ext cx="9144000" cy="5802313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თავისუფალი ვარდნის აჩქარება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36867" name="Footer Placeholder 1">
            <a:extLst>
              <a:ext uri="{FF2B5EF4-FFF2-40B4-BE49-F238E27FC236}">
                <a16:creationId xmlns:a16="http://schemas.microsoft.com/office/drawing/2014/main" id="{5B707AC4-86D2-63C7-DBBB-27EE37E9DF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6868" name="Slide Number Placeholder 2">
            <a:extLst>
              <a:ext uri="{FF2B5EF4-FFF2-40B4-BE49-F238E27FC236}">
                <a16:creationId xmlns:a16="http://schemas.microsoft.com/office/drawing/2014/main" id="{DCB6B8DB-A246-5257-1EA3-3D08F75B7D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7DF40D-34A6-48E7-B9B1-0F171C536A55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3" name="2_free_fall">
            <a:hlinkClick r:id="" action="ppaction://media"/>
            <a:extLst>
              <a:ext uri="{FF2B5EF4-FFF2-40B4-BE49-F238E27FC236}">
                <a16:creationId xmlns:a16="http://schemas.microsoft.com/office/drawing/2014/main" id="{8BDC0CDC-64BB-E093-BC29-B2576D5AAC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551" y="990600"/>
            <a:ext cx="8115300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09AE2536-5028-9A7F-7E09-57C5FE163E6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ამოცანა #3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რა სიმაღლეზე ავა და რა დროში ჩამოვარდება ვერტიკალურად ზემოთ 15 მ/წმ სიჩქარით ატყორცნილი ბურთი?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				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აღმავალი ტრაექტორია;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					</a:t>
            </a:r>
            <a:r>
              <a:rPr lang="ka-GE" altLang="en-US" sz="2800" b="1">
                <a:solidFill>
                  <a:srgbClr val="FF6600"/>
                </a:solidFill>
                <a:latin typeface="Sylfaen" panose="010A0502050306030303" pitchFamily="18" charset="0"/>
              </a:rPr>
              <a:t>ვარდნის ტრაექტორია;</a:t>
            </a:r>
            <a:endParaRPr lang="ru-RU" altLang="en-US" sz="2800" b="1">
              <a:solidFill>
                <a:srgbClr val="FF6600"/>
              </a:solidFill>
              <a:latin typeface="Sylfaen" panose="010A0502050306030303" pitchFamily="18" charset="0"/>
            </a:endParaRPr>
          </a:p>
        </p:txBody>
      </p:sp>
      <p:sp>
        <p:nvSpPr>
          <p:cNvPr id="37891" name="Line 4">
            <a:extLst>
              <a:ext uri="{FF2B5EF4-FFF2-40B4-BE49-F238E27FC236}">
                <a16:creationId xmlns:a16="http://schemas.microsoft.com/office/drawing/2014/main" id="{444B61B3-79DD-E0B5-D739-2370E9C0C6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3352800"/>
            <a:ext cx="0" cy="2209800"/>
          </a:xfrm>
          <a:prstGeom prst="line">
            <a:avLst/>
          </a:prstGeom>
          <a:noFill/>
          <a:ln w="50800">
            <a:solidFill>
              <a:srgbClr val="FFFF00"/>
            </a:solidFill>
            <a:prstDash val="dash"/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Line 5">
            <a:extLst>
              <a:ext uri="{FF2B5EF4-FFF2-40B4-BE49-F238E27FC236}">
                <a16:creationId xmlns:a16="http://schemas.microsoft.com/office/drawing/2014/main" id="{4470A9FF-29FC-7213-25E9-5CAEC1E383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3429000"/>
            <a:ext cx="0" cy="2209800"/>
          </a:xfrm>
          <a:prstGeom prst="line">
            <a:avLst/>
          </a:prstGeom>
          <a:noFill/>
          <a:ln w="50800">
            <a:solidFill>
              <a:srgbClr val="FF6600"/>
            </a:solidFill>
            <a:prstDash val="dash"/>
            <a:round/>
            <a:headEnd type="arrow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Text Box 6">
            <a:extLst>
              <a:ext uri="{FF2B5EF4-FFF2-40B4-BE49-F238E27FC236}">
                <a16:creationId xmlns:a16="http://schemas.microsoft.com/office/drawing/2014/main" id="{FC20E868-E005-FD4D-7DC2-23EFF0675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029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4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  <a:endParaRPr lang="ru-RU" altLang="en-US" sz="24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4" name="Rectangle 7" descr="Brown marble">
            <a:extLst>
              <a:ext uri="{FF2B5EF4-FFF2-40B4-BE49-F238E27FC236}">
                <a16:creationId xmlns:a16="http://schemas.microsoft.com/office/drawing/2014/main" id="{2523170F-11FA-266F-FC08-914254264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91200"/>
            <a:ext cx="2971800" cy="1066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895" name="Line 8">
            <a:extLst>
              <a:ext uri="{FF2B5EF4-FFF2-40B4-BE49-F238E27FC236}">
                <a16:creationId xmlns:a16="http://schemas.microsoft.com/office/drawing/2014/main" id="{1F6D3D74-2529-DC72-9A0B-807F75A4242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4343400"/>
            <a:ext cx="0" cy="914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Text Box 9">
            <a:extLst>
              <a:ext uri="{FF2B5EF4-FFF2-40B4-BE49-F238E27FC236}">
                <a16:creationId xmlns:a16="http://schemas.microsoft.com/office/drawing/2014/main" id="{790EEE46-839C-E831-99D0-7CC4D3A3B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495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g</a:t>
            </a:r>
            <a:endParaRPr lang="ru-RU" altLang="en-US" sz="24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7" name="Line 10">
            <a:extLst>
              <a:ext uri="{FF2B5EF4-FFF2-40B4-BE49-F238E27FC236}">
                <a16:creationId xmlns:a16="http://schemas.microsoft.com/office/drawing/2014/main" id="{88B67851-2563-F82E-341E-41314B81C6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5791200"/>
            <a:ext cx="2743200" cy="0"/>
          </a:xfrm>
          <a:prstGeom prst="line">
            <a:avLst/>
          </a:prstGeom>
          <a:noFill/>
          <a:ln w="254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Text Box 11">
            <a:extLst>
              <a:ext uri="{FF2B5EF4-FFF2-40B4-BE49-F238E27FC236}">
                <a16:creationId xmlns:a16="http://schemas.microsoft.com/office/drawing/2014/main" id="{E13F1455-5FC2-B7E5-B2CB-86503297D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8674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X=0</a:t>
            </a:r>
            <a:endParaRPr lang="ru-RU" altLang="en-US" sz="24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9" name="Line 12">
            <a:extLst>
              <a:ext uri="{FF2B5EF4-FFF2-40B4-BE49-F238E27FC236}">
                <a16:creationId xmlns:a16="http://schemas.microsoft.com/office/drawing/2014/main" id="{E467A156-0127-32E3-6DA3-D1F8C266CC6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3352800"/>
            <a:ext cx="2743200" cy="0"/>
          </a:xfrm>
          <a:prstGeom prst="line">
            <a:avLst/>
          </a:prstGeom>
          <a:noFill/>
          <a:ln w="254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0" name="Text Box 13">
            <a:extLst>
              <a:ext uri="{FF2B5EF4-FFF2-40B4-BE49-F238E27FC236}">
                <a16:creationId xmlns:a16="http://schemas.microsoft.com/office/drawing/2014/main" id="{A6E39F47-C159-620C-9E04-EACF75270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3528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X=H</a:t>
            </a:r>
            <a:endParaRPr lang="ru-RU" altLang="en-US" sz="24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01" name="Line 14">
            <a:extLst>
              <a:ext uri="{FF2B5EF4-FFF2-40B4-BE49-F238E27FC236}">
                <a16:creationId xmlns:a16="http://schemas.microsoft.com/office/drawing/2014/main" id="{02533575-8EFC-F5F4-337F-BF93900B82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3276600"/>
            <a:ext cx="0" cy="33528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Text Box 15">
            <a:extLst>
              <a:ext uri="{FF2B5EF4-FFF2-40B4-BE49-F238E27FC236}">
                <a16:creationId xmlns:a16="http://schemas.microsoft.com/office/drawing/2014/main" id="{F452EA54-E2FB-4CED-3218-354D89377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172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X</a:t>
            </a:r>
            <a:endParaRPr lang="ru-RU" altLang="en-US" sz="24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03" name="Footer Placeholder 1">
            <a:extLst>
              <a:ext uri="{FF2B5EF4-FFF2-40B4-BE49-F238E27FC236}">
                <a16:creationId xmlns:a16="http://schemas.microsoft.com/office/drawing/2014/main" id="{6CC12AB6-BFF9-EE18-3B14-6791AF8919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7904" name="Slide Number Placeholder 2">
            <a:extLst>
              <a:ext uri="{FF2B5EF4-FFF2-40B4-BE49-F238E27FC236}">
                <a16:creationId xmlns:a16="http://schemas.microsoft.com/office/drawing/2014/main" id="{307376A6-B594-6622-D4CF-A9704572D4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4590E7-66A0-4F9F-8035-347C28920954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C8A0ABFE-E0E0-D167-D37F-BD4F9179E02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3055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ამოცანა #3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V </a:t>
            </a:r>
            <a:r>
              <a:rPr lang="en-US" altLang="en-US" sz="2800" b="1" baseline="30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-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 </a:t>
            </a:r>
            <a:r>
              <a:rPr lang="en-US" altLang="en-US" sz="2800" b="1" baseline="30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 = 2a</a:t>
            </a:r>
            <a:r>
              <a:rPr lang="en-US" altLang="en-US" sz="2800" b="1" baseline="3000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( X - X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	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endParaRPr lang="en-US" altLang="en-US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აღმავალი ტრაექტორია: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b="1">
                <a:solidFill>
                  <a:srgbClr val="FFFF00"/>
                </a:solidFill>
                <a:latin typeface="Sylfaen" panose="010A0502050306030303" pitchFamily="18" charset="0"/>
              </a:rPr>
              <a:t>a = -g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0 –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(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15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მ/წმ)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 = -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2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g (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მ/წმ</a:t>
            </a:r>
            <a:r>
              <a:rPr lang="en-US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2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H (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H = 15 </a:t>
            </a:r>
            <a:r>
              <a:rPr lang="en-US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(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მ/წმ)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/ (2 </a:t>
            </a:r>
            <a:r>
              <a:rPr lang="en-US" altLang="en-US" sz="2000" b="1">
                <a:solidFill>
                  <a:srgbClr val="FFFF00"/>
                </a:solidFill>
              </a:rPr>
              <a:t>x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9.8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მ/წმ</a:t>
            </a:r>
            <a:r>
              <a:rPr lang="en-US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= 225 / 19.6 (მ)</a:t>
            </a:r>
          </a:p>
          <a:p>
            <a:pPr algn="ctr" eaLnBrk="1" hangingPunct="1">
              <a:buFontTx/>
              <a:buNone/>
            </a:pPr>
            <a:endParaRPr lang="ka-GE" altLang="en-US" sz="1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H = 11.48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(მ)</a:t>
            </a:r>
          </a:p>
          <a:p>
            <a:pPr eaLnBrk="1" hangingPunct="1">
              <a:buFontTx/>
              <a:buNone/>
            </a:pPr>
            <a:r>
              <a:rPr lang="ka-GE" altLang="en-US" sz="16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V =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+ a t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0 = 15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(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მ/წმ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-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9.8 (მ/წმ </a:t>
            </a:r>
            <a:r>
              <a:rPr lang="en-US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t</a:t>
            </a: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16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T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=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15/9.8 (წმ) = 1.53 (წმ)</a:t>
            </a:r>
            <a:endParaRPr lang="ru-RU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38915" name="Footer Placeholder 1">
            <a:extLst>
              <a:ext uri="{FF2B5EF4-FFF2-40B4-BE49-F238E27FC236}">
                <a16:creationId xmlns:a16="http://schemas.microsoft.com/office/drawing/2014/main" id="{828CE727-81AC-538B-AB51-B2FC32CFFA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8916" name="Slide Number Placeholder 2">
            <a:extLst>
              <a:ext uri="{FF2B5EF4-FFF2-40B4-BE49-F238E27FC236}">
                <a16:creationId xmlns:a16="http://schemas.microsoft.com/office/drawing/2014/main" id="{679EC182-CE83-C48A-0209-628E67FE02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181BEA-CE0D-45AE-A281-2E43E07D5814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210975F5-E41F-C2AB-EB41-4722A212769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ამოცანა #3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ვარდნის ტრაექტორია:</a:t>
            </a:r>
            <a:endParaRPr lang="en-US" altLang="en-US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X = X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+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t + a t</a:t>
            </a:r>
            <a:r>
              <a:rPr lang="en-US" altLang="en-US" sz="2800" b="1" baseline="30000">
                <a:solidFill>
                  <a:schemeClr val="bg1"/>
                </a:solidFill>
                <a:latin typeface="Sylfaen" panose="010A0502050306030303" pitchFamily="18" charset="0"/>
              </a:rPr>
              <a:t>2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/ 2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			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= H + 0 T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- g T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2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/ 2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T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= (2H/g)</a:t>
            </a:r>
            <a:r>
              <a:rPr lang="en-US" altLang="en-US" sz="2800" b="1" baseline="30000">
                <a:solidFill>
                  <a:srgbClr val="FFFF00"/>
                </a:solidFill>
                <a:latin typeface="Sylfaen" panose="010A0502050306030303" pitchFamily="18" charset="0"/>
              </a:rPr>
              <a:t>1/2</a:t>
            </a:r>
            <a:endParaRPr lang="ka-GE" altLang="en-US" sz="2800" b="1" baseline="3000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ka-GE" altLang="en-US" sz="2800" b="1" baseline="3000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ვარდნის დრო:		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T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= (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2 </a:t>
            </a:r>
            <a:r>
              <a:rPr lang="en-US" altLang="en-US" sz="2000" b="1">
                <a:solidFill>
                  <a:srgbClr val="FFFF00"/>
                </a:solidFill>
              </a:rPr>
              <a:t>x</a:t>
            </a:r>
            <a:r>
              <a:rPr lang="ka-GE" altLang="en-US" sz="2000" b="1">
                <a:solidFill>
                  <a:srgbClr val="FFFF00"/>
                </a:solidFill>
              </a:rPr>
              <a:t>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11.48 /9.8) =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1.53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(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წმ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T</a:t>
            </a:r>
            <a:r>
              <a:rPr lang="ka-GE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= T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endParaRPr lang="ka-GE" altLang="en-US" sz="2800" b="1" baseline="-2500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აღმავალ და დაღმავალ ტრაექტორიებზე მოძრაობა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მიმდინარეობს დროში სიმეტრიულად</a:t>
            </a:r>
            <a:endParaRPr lang="ru-RU" altLang="en-US" sz="2800" b="1" i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39939" name="Rectangle 6">
            <a:extLst>
              <a:ext uri="{FF2B5EF4-FFF2-40B4-BE49-F238E27FC236}">
                <a16:creationId xmlns:a16="http://schemas.microsoft.com/office/drawing/2014/main" id="{B733C9F8-83DF-EB26-0044-16700266E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267200"/>
            <a:ext cx="1676400" cy="7620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0" name="Footer Placeholder 1">
            <a:extLst>
              <a:ext uri="{FF2B5EF4-FFF2-40B4-BE49-F238E27FC236}">
                <a16:creationId xmlns:a16="http://schemas.microsoft.com/office/drawing/2014/main" id="{6671EB8B-0F66-F07B-F3E6-46AD008241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9941" name="Slide Number Placeholder 2">
            <a:extLst>
              <a:ext uri="{FF2B5EF4-FFF2-40B4-BE49-F238E27FC236}">
                <a16:creationId xmlns:a16="http://schemas.microsoft.com/office/drawing/2014/main" id="{0ACB7AED-DB9E-A5D2-CE23-7C75F32CBA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D19E2E-C700-4D25-BC42-E16DE16636B0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>
            <a:extLst>
              <a:ext uri="{FF2B5EF4-FFF2-40B4-BE49-F238E27FC236}">
                <a16:creationId xmlns:a16="http://schemas.microsoft.com/office/drawing/2014/main" id="{F7057EA9-4AEE-91C2-D511-50602919B21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3600" b="1" dirty="0">
                <a:solidFill>
                  <a:srgbClr val="66FF99"/>
                </a:solidFill>
                <a:latin typeface="Sylfaen" panose="010A0502050306030303" pitchFamily="18" charset="0"/>
              </a:rPr>
              <a:t>ცვლადი აჩქარება</a:t>
            </a:r>
            <a:endParaRPr lang="en-US" altLang="en-US" sz="3600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1200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a(t)</a:t>
            </a:r>
          </a:p>
          <a:p>
            <a:pPr eaLnBrk="1" hangingPunct="1">
              <a:buFontTx/>
              <a:buNone/>
            </a:pPr>
            <a:r>
              <a:rPr lang="en-US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a(t) = </a:t>
            </a:r>
            <a:r>
              <a:rPr lang="en-US" alt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</a:t>
            </a:r>
            <a:r>
              <a:rPr lang="en-US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/dt ,	V(t) = </a:t>
            </a:r>
            <a:r>
              <a:rPr lang="en-US" altLang="en-US" i="1" dirty="0">
                <a:solidFill>
                  <a:schemeClr val="bg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ò</a:t>
            </a:r>
            <a:r>
              <a:rPr lang="en-US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a(t) dt </a:t>
            </a:r>
          </a:p>
          <a:p>
            <a:pPr eaLnBrk="1" hangingPunct="1">
              <a:buFontTx/>
              <a:buNone/>
            </a:pPr>
            <a:r>
              <a:rPr lang="en-US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V(t) = dx/dt ,    	S(t) = </a:t>
            </a:r>
            <a:r>
              <a:rPr lang="en-US" altLang="en-US" i="1" dirty="0">
                <a:solidFill>
                  <a:schemeClr val="bg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ò</a:t>
            </a:r>
            <a:r>
              <a:rPr lang="en-US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V(t) dt </a:t>
            </a:r>
          </a:p>
          <a:p>
            <a:pPr algn="ctr" eaLnBrk="1" hangingPunct="1"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ka-GE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მოძრაობა მუდმივი აჩქარებით:</a:t>
            </a:r>
          </a:p>
          <a:p>
            <a:pPr eaLnBrk="1" hangingPunct="1"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constant;</a:t>
            </a:r>
          </a:p>
          <a:p>
            <a:pPr eaLnBrk="1" hangingPunct="1"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V(t) = </a:t>
            </a:r>
            <a:r>
              <a:rPr lang="en-US" altLang="en-US" i="1" dirty="0">
                <a:solidFill>
                  <a:schemeClr val="bg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ò</a:t>
            </a:r>
            <a:r>
              <a:rPr lang="en-US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dt = a t + V</a:t>
            </a:r>
            <a:r>
              <a:rPr lang="en-US" altLang="en-US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 eaLnBrk="1" hangingPunct="1">
              <a:buFontTx/>
              <a:buNone/>
            </a:pPr>
            <a:endParaRPr lang="en-US" altLang="en-US" i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S(t) = </a:t>
            </a:r>
            <a:r>
              <a:rPr lang="en-US" altLang="en-US" i="1" dirty="0">
                <a:solidFill>
                  <a:schemeClr val="bg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ò</a:t>
            </a:r>
            <a:r>
              <a:rPr lang="en-US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[a t + V</a:t>
            </a:r>
            <a:r>
              <a:rPr lang="en-US" altLang="en-US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dt = a t</a:t>
            </a:r>
            <a:r>
              <a:rPr lang="en-US" altLang="en-US" i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 + V</a:t>
            </a:r>
            <a:r>
              <a:rPr lang="en-US" altLang="en-US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+ S</a:t>
            </a:r>
            <a:r>
              <a:rPr lang="en-US" altLang="en-US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3" name="Footer Placeholder 1">
            <a:extLst>
              <a:ext uri="{FF2B5EF4-FFF2-40B4-BE49-F238E27FC236}">
                <a16:creationId xmlns:a16="http://schemas.microsoft.com/office/drawing/2014/main" id="{F25D3C74-77D4-B3E0-D23A-42A4B3B193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0964" name="Slide Number Placeholder 2">
            <a:extLst>
              <a:ext uri="{FF2B5EF4-FFF2-40B4-BE49-F238E27FC236}">
                <a16:creationId xmlns:a16="http://schemas.microsoft.com/office/drawing/2014/main" id="{CFA86397-1121-35E1-8004-65B6FDFD66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670486-9F64-40A0-9092-8FBE15EB75C5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0E784254-125C-3648-61E6-3DF6BAAE669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3600" b="1" dirty="0">
                <a:solidFill>
                  <a:srgbClr val="66FF99"/>
                </a:solidFill>
                <a:latin typeface="Sylfaen" panose="010A0502050306030303" pitchFamily="18" charset="0"/>
              </a:rPr>
              <a:t>მაგალითი</a:t>
            </a:r>
          </a:p>
          <a:p>
            <a:pPr eaLnBrk="1" hangingPunct="1">
              <a:buFontTx/>
              <a:buNone/>
            </a:pPr>
            <a:endParaRPr lang="en-US" altLang="en-US" sz="20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იპოვეთ სხეულის მოძრაობის სიჩქარე, თუკი ის მოძრაობს 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დ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როში ცვლადი აჩქარებით:	</a:t>
            </a: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a(t) = a</a:t>
            </a:r>
            <a:r>
              <a:rPr lang="en-US" altLang="en-US" sz="2800" i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(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t/t</a:t>
            </a:r>
            <a:r>
              <a:rPr lang="en-US" altLang="en-US" sz="2800" i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</a:p>
          <a:p>
            <a:pPr eaLnBrk="1" hangingPunct="1">
              <a:buFontTx/>
              <a:buNone/>
            </a:pPr>
            <a:endParaRPr lang="ka-GE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V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= V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+ a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i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t = V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+ </a:t>
            </a:r>
            <a:r>
              <a:rPr lang="en-US" altLang="en-US" sz="2800" i="1" dirty="0">
                <a:solidFill>
                  <a:srgbClr val="92D050"/>
                </a:solidFill>
                <a:latin typeface="Sylfaen" panose="010A0502050306030303" pitchFamily="18" charset="0"/>
              </a:rPr>
              <a:t>S</a:t>
            </a:r>
            <a:r>
              <a:rPr lang="en-US" altLang="en-US" sz="2800" i="1" baseline="-25000" dirty="0">
                <a:solidFill>
                  <a:srgbClr val="92D050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 </a:t>
            </a:r>
          </a:p>
          <a:p>
            <a:pPr eaLnBrk="1" hangingPunct="1">
              <a:buNone/>
            </a:pP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V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= V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+ a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i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t = V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+ </a:t>
            </a:r>
            <a:r>
              <a:rPr lang="en-US" altLang="en-US" sz="2800" i="1" dirty="0">
                <a:solidFill>
                  <a:srgbClr val="92D050"/>
                </a:solidFill>
                <a:latin typeface="Sylfaen" panose="010A0502050306030303" pitchFamily="18" charset="0"/>
              </a:rPr>
              <a:t>S</a:t>
            </a:r>
            <a:r>
              <a:rPr lang="en-US" altLang="en-US" sz="2800" i="1" baseline="-25000" dirty="0">
                <a:solidFill>
                  <a:srgbClr val="92D050"/>
                </a:solidFill>
                <a:latin typeface="Sylfaen" panose="010A0502050306030303" pitchFamily="18" charset="0"/>
              </a:rPr>
              <a:t>1 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+</a:t>
            </a:r>
            <a:r>
              <a:rPr lang="en-US" altLang="en-US" sz="2800" i="1" baseline="-25000" dirty="0">
                <a:solidFill>
                  <a:srgbClr val="92D05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i="1" dirty="0">
                <a:solidFill>
                  <a:srgbClr val="92D050"/>
                </a:solidFill>
                <a:latin typeface="Sylfaen" panose="010A0502050306030303" pitchFamily="18" charset="0"/>
              </a:rPr>
              <a:t>S</a:t>
            </a:r>
            <a:r>
              <a:rPr lang="en-US" altLang="en-US" sz="2800" i="1" baseline="-25000" dirty="0">
                <a:solidFill>
                  <a:srgbClr val="92D05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</a:p>
          <a:p>
            <a:pPr eaLnBrk="1" hangingPunct="1">
              <a:buNone/>
            </a:pP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V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3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= V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+ a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3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i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t = V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+ </a:t>
            </a:r>
            <a:r>
              <a:rPr lang="en-US" altLang="en-US" sz="2800" i="1" dirty="0">
                <a:solidFill>
                  <a:srgbClr val="92D050"/>
                </a:solidFill>
                <a:latin typeface="Sylfaen" panose="010A0502050306030303" pitchFamily="18" charset="0"/>
              </a:rPr>
              <a:t>S</a:t>
            </a:r>
            <a:r>
              <a:rPr lang="en-US" altLang="en-US" sz="2800" i="1" baseline="-25000" dirty="0">
                <a:solidFill>
                  <a:srgbClr val="92D050"/>
                </a:solidFill>
                <a:latin typeface="Sylfaen" panose="010A0502050306030303" pitchFamily="18" charset="0"/>
              </a:rPr>
              <a:t>3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+ </a:t>
            </a:r>
            <a:r>
              <a:rPr lang="en-US" altLang="en-US" sz="2800" i="1" dirty="0">
                <a:solidFill>
                  <a:srgbClr val="92D050"/>
                </a:solidFill>
                <a:latin typeface="Sylfaen" panose="010A0502050306030303" pitchFamily="18" charset="0"/>
              </a:rPr>
              <a:t>S</a:t>
            </a:r>
            <a:r>
              <a:rPr lang="en-US" altLang="en-US" sz="2800" i="1" baseline="-25000" dirty="0">
                <a:solidFill>
                  <a:srgbClr val="92D050"/>
                </a:solidFill>
                <a:latin typeface="Sylfaen" panose="010A0502050306030303" pitchFamily="18" charset="0"/>
              </a:rPr>
              <a:t>1 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+</a:t>
            </a:r>
            <a:r>
              <a:rPr lang="en-US" altLang="en-US" sz="2800" i="1" baseline="-25000" dirty="0">
                <a:solidFill>
                  <a:srgbClr val="92D05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i="1" dirty="0">
                <a:solidFill>
                  <a:srgbClr val="92D050"/>
                </a:solidFill>
                <a:latin typeface="Sylfaen" panose="010A0502050306030303" pitchFamily="18" charset="0"/>
              </a:rPr>
              <a:t>S</a:t>
            </a:r>
            <a:r>
              <a:rPr lang="en-US" altLang="en-US" sz="2800" i="1" baseline="-25000" dirty="0">
                <a:solidFill>
                  <a:srgbClr val="92D05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</a:p>
          <a:p>
            <a:pPr eaLnBrk="1" hangingPunct="1">
              <a:buNone/>
            </a:pP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…</a:t>
            </a:r>
          </a:p>
          <a:p>
            <a:pPr eaLnBrk="1" hangingPunct="1">
              <a:buNone/>
            </a:pPr>
            <a:endParaRPr lang="en-US" altLang="en-US" sz="2800" i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None/>
            </a:pP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V(t) = V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+ </a:t>
            </a:r>
            <a:r>
              <a:rPr lang="en-US" altLang="en-US" sz="2800" i="1" dirty="0">
                <a:solidFill>
                  <a:srgbClr val="92D050"/>
                </a:solidFill>
                <a:latin typeface="Sylfaen" panose="010A0502050306030303" pitchFamily="18" charset="0"/>
              </a:rPr>
              <a:t>S</a:t>
            </a:r>
            <a:r>
              <a:rPr lang="en-US" altLang="en-US" sz="2800" i="1" baseline="-25000" dirty="0">
                <a:solidFill>
                  <a:srgbClr val="92D050"/>
                </a:solidFill>
                <a:latin typeface="Sylfaen" panose="010A0502050306030303" pitchFamily="18" charset="0"/>
              </a:rPr>
              <a:t>3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+ </a:t>
            </a:r>
            <a:r>
              <a:rPr lang="en-US" altLang="en-US" sz="2800" i="1" dirty="0">
                <a:solidFill>
                  <a:srgbClr val="92D050"/>
                </a:solidFill>
                <a:latin typeface="Sylfaen" panose="010A0502050306030303" pitchFamily="18" charset="0"/>
              </a:rPr>
              <a:t>S</a:t>
            </a:r>
            <a:r>
              <a:rPr lang="en-US" altLang="en-US" sz="2800" i="1" baseline="-25000" dirty="0">
                <a:solidFill>
                  <a:srgbClr val="92D050"/>
                </a:solidFill>
                <a:latin typeface="Sylfaen" panose="010A0502050306030303" pitchFamily="18" charset="0"/>
              </a:rPr>
              <a:t>1 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+</a:t>
            </a:r>
            <a:r>
              <a:rPr lang="en-US" altLang="en-US" sz="2800" i="1" baseline="-25000" dirty="0">
                <a:solidFill>
                  <a:srgbClr val="92D05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i="1" dirty="0">
                <a:solidFill>
                  <a:srgbClr val="92D050"/>
                </a:solidFill>
                <a:latin typeface="Sylfaen" panose="010A0502050306030303" pitchFamily="18" charset="0"/>
              </a:rPr>
              <a:t>S</a:t>
            </a:r>
            <a:r>
              <a:rPr lang="en-US" altLang="en-US" sz="2800" i="1" baseline="-25000" dirty="0">
                <a:solidFill>
                  <a:srgbClr val="92D05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+ … = V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+ </a:t>
            </a:r>
            <a:r>
              <a:rPr lang="en-US" altLang="en-US" sz="2800" i="1" dirty="0">
                <a:solidFill>
                  <a:srgbClr val="92D050"/>
                </a:solidFill>
                <a:latin typeface="Sylfaen" panose="010A0502050306030303" pitchFamily="18" charset="0"/>
              </a:rPr>
              <a:t>S(t)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endParaRPr lang="en-US" altLang="en-US" sz="2800" i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endParaRPr lang="en-US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41987" name="Footer Placeholder 1">
            <a:extLst>
              <a:ext uri="{FF2B5EF4-FFF2-40B4-BE49-F238E27FC236}">
                <a16:creationId xmlns:a16="http://schemas.microsoft.com/office/drawing/2014/main" id="{0CCAC5D1-9AF1-43F1-C5DB-5803B800D4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1988" name="Slide Number Placeholder 2">
            <a:extLst>
              <a:ext uri="{FF2B5EF4-FFF2-40B4-BE49-F238E27FC236}">
                <a16:creationId xmlns:a16="http://schemas.microsoft.com/office/drawing/2014/main" id="{770AA2C1-EFA0-0361-2794-BA27CFCACF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59E41D-28EA-4917-995A-B3E1F60242E9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5" name="Picture 4" descr="A graph of a graph&#10;&#10;AI-generated content may be incorrect.">
            <a:extLst>
              <a:ext uri="{FF2B5EF4-FFF2-40B4-BE49-F238E27FC236}">
                <a16:creationId xmlns:a16="http://schemas.microsoft.com/office/drawing/2014/main" id="{66D3CA61-EFFA-B236-240B-A0D87142C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61" y="2743200"/>
            <a:ext cx="2679239" cy="226795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0D2B3-BFEC-3552-967F-DD0857D07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F4252B8A-9545-2750-802D-E0C33FEE69F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3600" b="1">
                <a:solidFill>
                  <a:srgbClr val="66FF99"/>
                </a:solidFill>
                <a:latin typeface="Sylfaen" panose="010A0502050306030303" pitchFamily="18" charset="0"/>
              </a:rPr>
              <a:t>მაგალითი</a:t>
            </a:r>
            <a:endParaRPr lang="ka-GE" altLang="en-US" sz="3600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V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= V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+ a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(</a:t>
            </a:r>
            <a:r>
              <a:rPr lang="en-US" altLang="en-US" sz="2800" i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t /t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i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t = V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+ a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/t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 </a:t>
            </a:r>
            <a:r>
              <a:rPr lang="en-US" altLang="en-US" sz="2800" i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t</a:t>
            </a:r>
            <a:r>
              <a:rPr lang="en-US" altLang="en-US" sz="2800" i="1" baseline="30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</a:p>
          <a:p>
            <a:pPr eaLnBrk="1" hangingPunct="1">
              <a:buNone/>
            </a:pP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V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= V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+ a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(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i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t /t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i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t = V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+ a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/t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 </a:t>
            </a:r>
            <a:r>
              <a:rPr lang="en-US" altLang="en-US" sz="2800" i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t</a:t>
            </a:r>
            <a:r>
              <a:rPr lang="en-US" altLang="en-US" sz="2800" i="1" baseline="30000" dirty="0">
                <a:solidFill>
                  <a:schemeClr val="bg1"/>
                </a:solidFill>
                <a:latin typeface="Sylfaen" panose="010A0502050306030303" pitchFamily="18" charset="0"/>
              </a:rPr>
              <a:t>2 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+ 2a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/t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 </a:t>
            </a:r>
            <a:r>
              <a:rPr lang="en-US" altLang="en-US" sz="2800" i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t</a:t>
            </a:r>
            <a:r>
              <a:rPr lang="en-US" altLang="en-US" sz="2800" i="1" baseline="30000" dirty="0">
                <a:solidFill>
                  <a:schemeClr val="bg1"/>
                </a:solidFill>
                <a:latin typeface="Sylfaen" panose="010A0502050306030303" pitchFamily="18" charset="0"/>
              </a:rPr>
              <a:t>2 </a:t>
            </a:r>
          </a:p>
          <a:p>
            <a:pPr eaLnBrk="1" hangingPunct="1">
              <a:buNone/>
            </a:pP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…</a:t>
            </a:r>
          </a:p>
          <a:p>
            <a:pPr eaLnBrk="1" hangingPunct="1">
              <a:buNone/>
            </a:pP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i="1" dirty="0" err="1">
                <a:solidFill>
                  <a:schemeClr val="bg1"/>
                </a:solidFill>
                <a:latin typeface="Sylfaen" panose="010A0502050306030303" pitchFamily="18" charset="0"/>
              </a:rPr>
              <a:t>V</a:t>
            </a:r>
            <a:r>
              <a:rPr lang="en-US" altLang="en-US" sz="2800" i="1" baseline="-25000" dirty="0" err="1">
                <a:solidFill>
                  <a:schemeClr val="bg1"/>
                </a:solidFill>
                <a:latin typeface="Sylfaen" panose="010A0502050306030303" pitchFamily="18" charset="0"/>
              </a:rPr>
              <a:t>n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= V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n-1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+ a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(</a:t>
            </a:r>
            <a:r>
              <a:rPr lang="en-US" altLang="en-US" sz="2800" i="1" dirty="0" err="1">
                <a:solidFill>
                  <a:schemeClr val="bg1"/>
                </a:solidFill>
                <a:latin typeface="Sylfaen" panose="010A0502050306030303" pitchFamily="18" charset="0"/>
              </a:rPr>
              <a:t>n</a:t>
            </a:r>
            <a:r>
              <a:rPr lang="en-US" altLang="en-US" sz="2800" i="1" dirty="0" err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i="1" dirty="0" err="1">
                <a:solidFill>
                  <a:schemeClr val="bg1"/>
                </a:solidFill>
                <a:latin typeface="Sylfaen" panose="010A0502050306030303" pitchFamily="18" charset="0"/>
              </a:rPr>
              <a:t>t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/t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i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t = V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+ … + na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/t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 </a:t>
            </a:r>
            <a:r>
              <a:rPr lang="en-US" altLang="en-US" sz="2800" i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t</a:t>
            </a:r>
            <a:r>
              <a:rPr lang="en-US" altLang="en-US" sz="2800" i="1" baseline="30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endParaRPr lang="en-US" altLang="en-US" sz="2800" i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i="1" dirty="0" err="1">
                <a:solidFill>
                  <a:srgbClr val="FFFF00"/>
                </a:solidFill>
                <a:latin typeface="Sylfaen" panose="010A0502050306030303" pitchFamily="18" charset="0"/>
              </a:rPr>
              <a:t>V</a:t>
            </a:r>
            <a:r>
              <a:rPr lang="en-US" altLang="en-US" sz="2800" i="1" baseline="-25000" dirty="0" err="1">
                <a:solidFill>
                  <a:srgbClr val="FFFF00"/>
                </a:solidFill>
                <a:latin typeface="Sylfaen" panose="010A0502050306030303" pitchFamily="18" charset="0"/>
              </a:rPr>
              <a:t>n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 = S</a:t>
            </a:r>
            <a:r>
              <a:rPr lang="en-US" altLang="en-US" sz="2800" i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n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 = a</a:t>
            </a:r>
            <a:r>
              <a:rPr lang="en-US" altLang="en-US" sz="2800" i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 /t</a:t>
            </a:r>
            <a:r>
              <a:rPr lang="en-US" altLang="en-US" sz="2800" i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 (0 + 1 + 2 + … + n) </a:t>
            </a:r>
            <a:r>
              <a:rPr lang="en-US" altLang="en-US" sz="2800" i="1" dirty="0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t</a:t>
            </a:r>
            <a:r>
              <a:rPr lang="en-US" altLang="en-US" sz="2800" i="1" baseline="30000" dirty="0">
                <a:solidFill>
                  <a:srgbClr val="FFFF00"/>
                </a:solidFill>
                <a:latin typeface="Sylfaen" panose="010A0502050306030303" pitchFamily="18" charset="0"/>
              </a:rPr>
              <a:t>2 </a:t>
            </a:r>
            <a:endParaRPr lang="en-US" altLang="en-US" sz="2800" i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i="1" dirty="0" err="1">
                <a:solidFill>
                  <a:schemeClr val="bg1"/>
                </a:solidFill>
                <a:latin typeface="Sylfaen" panose="010A0502050306030303" pitchFamily="18" charset="0"/>
              </a:rPr>
              <a:t>V</a:t>
            </a:r>
            <a:r>
              <a:rPr lang="en-US" altLang="en-US" sz="2800" i="1" baseline="-25000" dirty="0" err="1">
                <a:solidFill>
                  <a:schemeClr val="bg1"/>
                </a:solidFill>
                <a:latin typeface="Sylfaen" panose="010A0502050306030303" pitchFamily="18" charset="0"/>
              </a:rPr>
              <a:t>n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= S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n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= a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/t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(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n</a:t>
            </a:r>
            <a:r>
              <a:rPr lang="en-US" altLang="en-US" sz="2800" i="1" baseline="30000" dirty="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/2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) </a:t>
            </a:r>
            <a:r>
              <a:rPr lang="en-US" altLang="en-US" sz="2800" i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t</a:t>
            </a:r>
            <a:r>
              <a:rPr lang="en-US" altLang="en-US" sz="2800" i="1" baseline="30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, 	n = </a:t>
            </a:r>
            <a:r>
              <a:rPr lang="en-US" altLang="en-US" sz="2800" i="1" dirty="0" err="1">
                <a:solidFill>
                  <a:schemeClr val="bg1"/>
                </a:solidFill>
                <a:latin typeface="Sylfaen" panose="010A0502050306030303" pitchFamily="18" charset="0"/>
              </a:rPr>
              <a:t>t</a:t>
            </a:r>
            <a:r>
              <a:rPr lang="en-US" altLang="en-US" sz="2800" i="1" baseline="-25000" dirty="0" err="1">
                <a:solidFill>
                  <a:schemeClr val="bg1"/>
                </a:solidFill>
                <a:latin typeface="Sylfaen" panose="010A0502050306030303" pitchFamily="18" charset="0"/>
              </a:rPr>
              <a:t>n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/</a:t>
            </a:r>
            <a:r>
              <a:rPr lang="en-US" altLang="en-US" sz="2800" i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t</a:t>
            </a:r>
          </a:p>
          <a:p>
            <a:pPr eaLnBrk="1" hangingPunct="1">
              <a:buFontTx/>
              <a:buNone/>
            </a:pP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i="1" dirty="0" err="1">
                <a:solidFill>
                  <a:schemeClr val="bg1"/>
                </a:solidFill>
                <a:latin typeface="Sylfaen" panose="010A0502050306030303" pitchFamily="18" charset="0"/>
              </a:rPr>
              <a:t>V</a:t>
            </a:r>
            <a:r>
              <a:rPr lang="en-US" altLang="en-US" sz="2800" i="1" baseline="-25000" dirty="0" err="1">
                <a:solidFill>
                  <a:schemeClr val="bg1"/>
                </a:solidFill>
                <a:latin typeface="Sylfaen" panose="010A0502050306030303" pitchFamily="18" charset="0"/>
              </a:rPr>
              <a:t>n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= V(</a:t>
            </a:r>
            <a:r>
              <a:rPr lang="en-US" altLang="en-US" sz="2800" i="1" dirty="0" err="1">
                <a:solidFill>
                  <a:schemeClr val="bg1"/>
                </a:solidFill>
                <a:latin typeface="Sylfaen" panose="010A0502050306030303" pitchFamily="18" charset="0"/>
              </a:rPr>
              <a:t>t</a:t>
            </a:r>
            <a:r>
              <a:rPr lang="en-US" altLang="en-US" sz="2800" i="1" baseline="-25000" dirty="0" err="1">
                <a:solidFill>
                  <a:schemeClr val="bg1"/>
                </a:solidFill>
                <a:latin typeface="Sylfaen" panose="010A0502050306030303" pitchFamily="18" charset="0"/>
              </a:rPr>
              <a:t>n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) = (a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t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n</a:t>
            </a:r>
            <a:r>
              <a:rPr lang="en-US" altLang="en-US" sz="2800" i="1" baseline="30000" dirty="0">
                <a:solidFill>
                  <a:schemeClr val="bg1"/>
                </a:solidFill>
                <a:latin typeface="Sylfaen" panose="010A0502050306030303" pitchFamily="18" charset="0"/>
              </a:rPr>
              <a:t>2 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)/ (2t</a:t>
            </a:r>
            <a:r>
              <a:rPr lang="en-US" altLang="en-US" sz="2800" i="1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)</a:t>
            </a:r>
          </a:p>
          <a:p>
            <a:pPr eaLnBrk="1" hangingPunct="1">
              <a:buNone/>
            </a:pPr>
            <a:endParaRPr lang="en-US" altLang="en-US" sz="2800" i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None/>
            </a:pP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	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V(t) = (a</a:t>
            </a:r>
            <a:r>
              <a:rPr lang="en-US" altLang="en-US" sz="2800" i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 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t</a:t>
            </a:r>
            <a:r>
              <a:rPr lang="en-US" altLang="en-US" sz="2800" i="1" baseline="30000" dirty="0">
                <a:solidFill>
                  <a:srgbClr val="FFFF00"/>
                </a:solidFill>
                <a:latin typeface="Sylfaen" panose="010A0502050306030303" pitchFamily="18" charset="0"/>
              </a:rPr>
              <a:t>2 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) / (2t</a:t>
            </a:r>
            <a:r>
              <a:rPr lang="en-US" altLang="en-US" sz="2800" i="1" baseline="-25000" dirty="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 )			</a:t>
            </a:r>
            <a:r>
              <a:rPr lang="en-US" alt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V(t) = </a:t>
            </a:r>
            <a:r>
              <a:rPr lang="en-US" altLang="en-US" sz="2800" i="1" dirty="0">
                <a:solidFill>
                  <a:srgbClr val="00B05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ò</a:t>
            </a:r>
            <a:r>
              <a:rPr lang="en-US" altLang="en-US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a(t) dt </a:t>
            </a:r>
            <a:endParaRPr lang="ka-GE" altLang="en-US" sz="2800" dirty="0">
              <a:solidFill>
                <a:srgbClr val="00B05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41987" name="Footer Placeholder 1">
            <a:extLst>
              <a:ext uri="{FF2B5EF4-FFF2-40B4-BE49-F238E27FC236}">
                <a16:creationId xmlns:a16="http://schemas.microsoft.com/office/drawing/2014/main" id="{DF5E3976-458D-BC0C-B12B-79EFD6C2B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1988" name="Slide Number Placeholder 2">
            <a:extLst>
              <a:ext uri="{FF2B5EF4-FFF2-40B4-BE49-F238E27FC236}">
                <a16:creationId xmlns:a16="http://schemas.microsoft.com/office/drawing/2014/main" id="{9B79D691-28D8-FA7B-1373-4312AEE8C5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59E41D-28EA-4917-995A-B3E1F60242E9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5" name="Picture 4" descr="A graph of a graph&#10;&#10;AI-generated content may be incorrect.">
            <a:extLst>
              <a:ext uri="{FF2B5EF4-FFF2-40B4-BE49-F238E27FC236}">
                <a16:creationId xmlns:a16="http://schemas.microsoft.com/office/drawing/2014/main" id="{976BC845-07B5-922A-EF0D-58AA220B9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200400"/>
            <a:ext cx="2679239" cy="226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3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id="{DEDE8A2E-CFB8-5F29-78E2-D67D5B77ABC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3600" b="1" dirty="0">
                <a:solidFill>
                  <a:srgbClr val="66FF99"/>
                </a:solidFill>
                <a:latin typeface="Sylfaen" panose="010A0502050306030303" pitchFamily="18" charset="0"/>
              </a:rPr>
              <a:t>შეკითხვები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შესაძლებელია თუ არა რომ:</a:t>
            </a:r>
          </a:p>
          <a:p>
            <a:pPr eaLnBrk="1" hangingPunct="1">
              <a:buFontTx/>
              <a:buNone/>
            </a:pPr>
            <a:endParaRPr lang="ka-GE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Char char="-"/>
            </a:pP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სხეულის სიჩქარე კლებულობდეს, ხოლო მისი აჩქარება იზრდებოდეს?</a:t>
            </a:r>
          </a:p>
          <a:p>
            <a:pPr eaLnBrk="1" hangingPunct="1">
              <a:buFontTx/>
              <a:buChar char="-"/>
            </a:pPr>
            <a:endParaRPr lang="ka-GE" altLang="en-US" sz="2800" dirty="0">
              <a:solidFill>
                <a:srgbClr val="FFFF00"/>
              </a:solidFill>
              <a:latin typeface="Sylfaen" panose="010A0502050306030303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სხეულის სიჩქარე მატულობდეს, ხოლო მისი აჩქარება კლებულობდეს?</a:t>
            </a:r>
            <a:endParaRPr lang="en-US" alt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43011" name="Footer Placeholder 1">
            <a:extLst>
              <a:ext uri="{FF2B5EF4-FFF2-40B4-BE49-F238E27FC236}">
                <a16:creationId xmlns:a16="http://schemas.microsoft.com/office/drawing/2014/main" id="{46DBF9CD-5B72-4600-B4E8-A70D2F16D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3012" name="Slide Number Placeholder 2">
            <a:extLst>
              <a:ext uri="{FF2B5EF4-FFF2-40B4-BE49-F238E27FC236}">
                <a16:creationId xmlns:a16="http://schemas.microsoft.com/office/drawing/2014/main" id="{37EFAA2C-16CB-8585-AD41-180E4DB776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54BFF2-EC0D-4B87-B363-1BC2814E2A85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3DB11AA9-612D-F600-AEC5-1BDA00BA7DE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აჩქარება და სიჩქარე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სიჩქარე და აჩქარება თანამიმართულია: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სიჩქარე მატულობს (</a:t>
            </a: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მოძრაობა დადებითი აჩქარებით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0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სიჩქარე და აჩქარება უკუმიმართულია: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სიჩქარე იკლებს (</a:t>
            </a: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მოძრაობა უარყოფითი აჩქარებით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 </a:t>
            </a:r>
            <a:endParaRPr lang="ru-RU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8195" name="Line 4">
            <a:extLst>
              <a:ext uri="{FF2B5EF4-FFF2-40B4-BE49-F238E27FC236}">
                <a16:creationId xmlns:a16="http://schemas.microsoft.com/office/drawing/2014/main" id="{CFDE434E-1756-3AC0-019B-3FA0F7E583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3290888"/>
            <a:ext cx="3352800" cy="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Line 5">
            <a:extLst>
              <a:ext uri="{FF2B5EF4-FFF2-40B4-BE49-F238E27FC236}">
                <a16:creationId xmlns:a16="http://schemas.microsoft.com/office/drawing/2014/main" id="{36D991C1-B369-739E-F130-B33D390F14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909888"/>
            <a:ext cx="1676400" cy="0"/>
          </a:xfrm>
          <a:prstGeom prst="line">
            <a:avLst/>
          </a:prstGeom>
          <a:noFill/>
          <a:ln w="63500">
            <a:solidFill>
              <a:srgbClr val="00FF0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Text Box 6">
            <a:extLst>
              <a:ext uri="{FF2B5EF4-FFF2-40B4-BE49-F238E27FC236}">
                <a16:creationId xmlns:a16="http://schemas.microsoft.com/office/drawing/2014/main" id="{989650A9-2E5C-0C67-7FB8-1088359E2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986088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endParaRPr lang="ru-RU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8" name="Text Box 7">
            <a:extLst>
              <a:ext uri="{FF2B5EF4-FFF2-40B4-BE49-F238E27FC236}">
                <a16:creationId xmlns:a16="http://schemas.microsoft.com/office/drawing/2014/main" id="{63C12334-3D5A-0028-AA37-72A1F55B9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605088"/>
            <a:ext cx="53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00FF00"/>
                </a:solidFill>
                <a:latin typeface="Times New Roman" panose="02020603050405020304" pitchFamily="18" charset="0"/>
              </a:rPr>
              <a:t>a</a:t>
            </a:r>
            <a:endParaRPr lang="ru-RU" altLang="en-US" b="1" i="1">
              <a:solidFill>
                <a:srgbClr val="00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9" name="Line 8">
            <a:extLst>
              <a:ext uri="{FF2B5EF4-FFF2-40B4-BE49-F238E27FC236}">
                <a16:creationId xmlns:a16="http://schemas.microsoft.com/office/drawing/2014/main" id="{10F35B2D-FD40-79F6-5E96-4EAE0B64AF0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5091113"/>
            <a:ext cx="3352800" cy="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Line 9">
            <a:extLst>
              <a:ext uri="{FF2B5EF4-FFF2-40B4-BE49-F238E27FC236}">
                <a16:creationId xmlns:a16="http://schemas.microsoft.com/office/drawing/2014/main" id="{74E1F464-BE70-5E56-BB8F-96E09F8A233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786313"/>
            <a:ext cx="1676400" cy="0"/>
          </a:xfrm>
          <a:prstGeom prst="line">
            <a:avLst/>
          </a:prstGeom>
          <a:noFill/>
          <a:ln w="63500">
            <a:solidFill>
              <a:srgbClr val="00FF00"/>
            </a:solidFill>
            <a:prstDash val="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Text Box 10">
            <a:extLst>
              <a:ext uri="{FF2B5EF4-FFF2-40B4-BE49-F238E27FC236}">
                <a16:creationId xmlns:a16="http://schemas.microsoft.com/office/drawing/2014/main" id="{973F9EEF-3992-33C2-8EA0-B9D795F18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495800"/>
            <a:ext cx="53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00FF00"/>
                </a:solidFill>
                <a:latin typeface="Times New Roman" panose="02020603050405020304" pitchFamily="18" charset="0"/>
              </a:rPr>
              <a:t>a</a:t>
            </a:r>
            <a:endParaRPr lang="ru-RU" altLang="en-US" b="1" i="1">
              <a:solidFill>
                <a:srgbClr val="00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2" name="Text Box 11">
            <a:extLst>
              <a:ext uri="{FF2B5EF4-FFF2-40B4-BE49-F238E27FC236}">
                <a16:creationId xmlns:a16="http://schemas.microsoft.com/office/drawing/2014/main" id="{F81D2307-18DB-2B3C-B78E-1DB11F6AF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8006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endParaRPr lang="ru-RU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3" name="Footer Placeholder 1">
            <a:extLst>
              <a:ext uri="{FF2B5EF4-FFF2-40B4-BE49-F238E27FC236}">
                <a16:creationId xmlns:a16="http://schemas.microsoft.com/office/drawing/2014/main" id="{5C352A91-B326-1B78-83C4-E192E11460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8204" name="Slide Number Placeholder 2">
            <a:extLst>
              <a:ext uri="{FF2B5EF4-FFF2-40B4-BE49-F238E27FC236}">
                <a16:creationId xmlns:a16="http://schemas.microsoft.com/office/drawing/2014/main" id="{5280D539-66A9-143A-306B-F0D1C9F1CF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0255F4-3EC8-4C01-A777-97484A2D486F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>
            <a:extLst>
              <a:ext uri="{FF2B5EF4-FFF2-40B4-BE49-F238E27FC236}">
                <a16:creationId xmlns:a16="http://schemas.microsoft.com/office/drawing/2014/main" id="{809E7F47-E773-B96F-4681-847F53E27B8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3600" b="1" dirty="0">
                <a:solidFill>
                  <a:srgbClr val="66FF99"/>
                </a:solidFill>
                <a:latin typeface="Sylfaen" panose="010A0502050306030303" pitchFamily="18" charset="0"/>
              </a:rPr>
              <a:t>შეკითხვები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ავტომობილის სიჩქარე მიმართულია აღმოსავლეთით, ხოლო მისი აჩქარება დასავლეთით</a:t>
            </a: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.</a:t>
            </a:r>
          </a:p>
          <a:p>
            <a:pPr eaLnBrk="1" hangingPunct="1">
              <a:buFontTx/>
              <a:buNone/>
            </a:pPr>
            <a:endParaRPr lang="ka-GE" altLang="en-US" sz="2800" dirty="0">
              <a:solidFill>
                <a:srgbClr val="FFFF00"/>
              </a:solidFill>
              <a:latin typeface="Sylfaen" panose="010A0502050306030303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	-	რა მიმართულებით გადაადგილდება ავტომობილი დროის ფიქსირებულ მონაკვეთში?</a:t>
            </a:r>
            <a:endParaRPr lang="en-US" alt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44035" name="Footer Placeholder 2">
            <a:extLst>
              <a:ext uri="{FF2B5EF4-FFF2-40B4-BE49-F238E27FC236}">
                <a16:creationId xmlns:a16="http://schemas.microsoft.com/office/drawing/2014/main" id="{C1D78B52-D88E-5DEE-F5F9-541B830C3D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3676D190-A14F-7E2E-E58A-52B5D586B9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E1AFBC-2524-48E3-81A3-12DF2BD60CDE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>
            <a:extLst>
              <a:ext uri="{FF2B5EF4-FFF2-40B4-BE49-F238E27FC236}">
                <a16:creationId xmlns:a16="http://schemas.microsoft.com/office/drawing/2014/main" id="{A53D9004-2FC8-DA59-6D9E-5726EDABE5F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3600" b="1" dirty="0">
                <a:solidFill>
                  <a:srgbClr val="66FF99"/>
                </a:solidFill>
                <a:latin typeface="Sylfaen" panose="010A0502050306030303" pitchFamily="18" charset="0"/>
              </a:rPr>
              <a:t>შეკითხვები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H 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სიმაღლის შენობიდან გადმოაგდეს ბურთულა ნულოვანი საწყისი სიჩქარით. ვარდნის ბოლოს ბურთულას სიჩქარეა </a:t>
            </a: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V.</a:t>
            </a:r>
            <a:endParaRPr lang="ka-GE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dirty="0">
              <a:solidFill>
                <a:srgbClr val="FFFF00"/>
              </a:solidFill>
              <a:latin typeface="Sylfaen" panose="010A0502050306030303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	-	რა სიმაღლეზე მიაღწევს ბურთულას სიჩქარე </a:t>
            </a:r>
            <a:r>
              <a:rPr lang="en-US" altLang="en-US" sz="2800" dirty="0">
                <a:solidFill>
                  <a:srgbClr val="FFFF00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V/2</a:t>
            </a: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სიდიდეს?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ა) </a:t>
            </a: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H/2 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სიმაღლეზე;</a:t>
            </a:r>
            <a:endParaRPr lang="en-US" altLang="en-US" sz="2800" dirty="0">
              <a:solidFill>
                <a:schemeClr val="bg1"/>
              </a:solidFill>
              <a:latin typeface="Sylfaen" panose="010A0502050306030303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ბ)</a:t>
            </a: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H/2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სიმაღლეზე უფრო ადრე;</a:t>
            </a:r>
            <a:endParaRPr lang="en-US" altLang="en-US" sz="2800" dirty="0">
              <a:solidFill>
                <a:schemeClr val="bg1"/>
              </a:solidFill>
              <a:latin typeface="Sylfaen" panose="010A0502050306030303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გ)</a:t>
            </a: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H/2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სიმაღლეზე უფრო გვიან;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45059" name="Footer Placeholder 1">
            <a:extLst>
              <a:ext uri="{FF2B5EF4-FFF2-40B4-BE49-F238E27FC236}">
                <a16:creationId xmlns:a16="http://schemas.microsoft.com/office/drawing/2014/main" id="{2499FA39-C512-D6CE-F7D6-3C41463ABC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5060" name="Slide Number Placeholder 2">
            <a:extLst>
              <a:ext uri="{FF2B5EF4-FFF2-40B4-BE49-F238E27FC236}">
                <a16:creationId xmlns:a16="http://schemas.microsoft.com/office/drawing/2014/main" id="{DECADAB5-2CC1-844C-7E06-19EE0784C7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0B7303-E514-4DBD-8517-8609D6AE083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266F6579-6C95-D6E4-753C-BF20515329B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კინემატიკა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აჩქარებული მოძრაობა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	ამოცანის ამოხსნის სტრატეგია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	ამოცანები და მაგალითები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	თავისუფალი ვარდნა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ru-RU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46083" name="Footer Placeholder 1">
            <a:extLst>
              <a:ext uri="{FF2B5EF4-FFF2-40B4-BE49-F238E27FC236}">
                <a16:creationId xmlns:a16="http://schemas.microsoft.com/office/drawing/2014/main" id="{6238853D-E001-B055-52A4-4F8CEDF053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6084" name="Slide Number Placeholder 2">
            <a:extLst>
              <a:ext uri="{FF2B5EF4-FFF2-40B4-BE49-F238E27FC236}">
                <a16:creationId xmlns:a16="http://schemas.microsoft.com/office/drawing/2014/main" id="{37309EA4-B754-6F4B-AC09-2E11AEF846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FFBDCE-2611-42C0-9EF0-AAB9AF4CDEF4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>
            <a:extLst>
              <a:ext uri="{FF2B5EF4-FFF2-40B4-BE49-F238E27FC236}">
                <a16:creationId xmlns:a16="http://schemas.microsoft.com/office/drawing/2014/main" id="{28C9D606-2B8A-0521-6B7B-F96649BF8DE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b="1" dirty="0">
              <a:solidFill>
                <a:srgbClr val="0000FF"/>
              </a:solidFill>
            </a:endParaRPr>
          </a:p>
          <a:p>
            <a:pPr algn="ctr" eaLnBrk="1" hangingPunct="1">
              <a:buFontTx/>
              <a:buNone/>
            </a:pPr>
            <a:r>
              <a:rPr lang="ka-GE" altLang="en-US" b="1" dirty="0">
                <a:solidFill>
                  <a:srgbClr val="0000FF"/>
                </a:solidFill>
              </a:rPr>
              <a:t>	</a:t>
            </a:r>
            <a:r>
              <a:rPr lang="en-US" altLang="en-US" b="1" dirty="0">
                <a:solidFill>
                  <a:schemeClr val="bg1"/>
                </a:solidFill>
              </a:rPr>
              <a:t>www.tevza.org/home/course/phys2025</a:t>
            </a:r>
            <a:endParaRPr lang="ka-GE" altLang="en-US" b="1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	</a:t>
            </a:r>
          </a:p>
          <a:p>
            <a:pPr eaLnBrk="1" hangingPunct="1">
              <a:buFontTx/>
              <a:buNone/>
            </a:pPr>
            <a:endParaRPr lang="ka-GE" altLang="en-US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ru-RU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47107" name="Footer Placeholder 1">
            <a:extLst>
              <a:ext uri="{FF2B5EF4-FFF2-40B4-BE49-F238E27FC236}">
                <a16:creationId xmlns:a16="http://schemas.microsoft.com/office/drawing/2014/main" id="{3B7B512F-1B2D-76A1-9E04-9C85588C37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7108" name="Slide Number Placeholder 2">
            <a:extLst>
              <a:ext uri="{FF2B5EF4-FFF2-40B4-BE49-F238E27FC236}">
                <a16:creationId xmlns:a16="http://schemas.microsoft.com/office/drawing/2014/main" id="{3CE807CB-70C0-24FC-E5BF-9F6D4BB0E3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800B9E-1C13-4B62-95D5-1F01BB425CC1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69C641CC-A4F1-D30D-C149-D20CD7CF601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აჩქარება</a:t>
            </a: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სიჩქარის ცვლილების შეგრძნება მოძრაობაში (ინერცია)</a:t>
            </a: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სიჩქარის ზრდა (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  <a:r>
              <a:rPr lang="ka-GE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&gt;0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)	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 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სიჩქარის კლება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(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a&lt;</a:t>
            </a:r>
            <a:r>
              <a:rPr lang="ka-GE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  <a:endParaRPr lang="ru-RU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9219" name="Picture 4" descr="start">
            <a:extLst>
              <a:ext uri="{FF2B5EF4-FFF2-40B4-BE49-F238E27FC236}">
                <a16:creationId xmlns:a16="http://schemas.microsoft.com/office/drawing/2014/main" id="{89BBF4EB-68F8-7909-ADDF-C36B8CF86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438400"/>
            <a:ext cx="28003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 descr="Stopping">
            <a:extLst>
              <a:ext uri="{FF2B5EF4-FFF2-40B4-BE49-F238E27FC236}">
                <a16:creationId xmlns:a16="http://schemas.microsoft.com/office/drawing/2014/main" id="{6C83E155-5F82-CFC0-92F8-F957A1A47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670" y="2438400"/>
            <a:ext cx="28003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Footer Placeholder 1">
            <a:extLst>
              <a:ext uri="{FF2B5EF4-FFF2-40B4-BE49-F238E27FC236}">
                <a16:creationId xmlns:a16="http://schemas.microsoft.com/office/drawing/2014/main" id="{69283A12-EB0D-5870-B9EE-B2B6FAD387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9222" name="Slide Number Placeholder 2">
            <a:extLst>
              <a:ext uri="{FF2B5EF4-FFF2-40B4-BE49-F238E27FC236}">
                <a16:creationId xmlns:a16="http://schemas.microsoft.com/office/drawing/2014/main" id="{28B58EC2-94A6-C022-2147-D6B02A8C4B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57434A-C509-4005-A198-E6010022EAA5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F33ED676-D98A-5BD4-63B8-EC35DC4BE402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აჩქარება</a:t>
            </a: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აჩქარება აღწერს სიჩქარის ცვლილების სიჩქარეს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უძრავი ან მუდმივი სიჩქარით მოძრავი სხეული: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a=0</a:t>
            </a:r>
            <a:endParaRPr lang="ka-GE" altLang="en-US" sz="3600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	</a:t>
            </a:r>
            <a:endParaRPr lang="ru-RU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Footer Placeholder 1">
            <a:extLst>
              <a:ext uri="{FF2B5EF4-FFF2-40B4-BE49-F238E27FC236}">
                <a16:creationId xmlns:a16="http://schemas.microsoft.com/office/drawing/2014/main" id="{93A2DA6D-3A12-783E-EDA6-92730BB802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0244" name="Slide Number Placeholder 2">
            <a:extLst>
              <a:ext uri="{FF2B5EF4-FFF2-40B4-BE49-F238E27FC236}">
                <a16:creationId xmlns:a16="http://schemas.microsoft.com/office/drawing/2014/main" id="{196676F5-940F-5927-C181-2AF7A040E9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3B284B-6E56-4F32-8DAF-1FCC24FD2E53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graphicFrame>
        <p:nvGraphicFramePr>
          <p:cNvPr id="10245" name="Object 4">
            <a:extLst>
              <a:ext uri="{FF2B5EF4-FFF2-40B4-BE49-F238E27FC236}">
                <a16:creationId xmlns:a16="http://schemas.microsoft.com/office/drawing/2014/main" id="{267442BD-1B0D-4FC5-4712-4C8BAFEDEE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571681"/>
              </p:ext>
            </p:extLst>
          </p:nvPr>
        </p:nvGraphicFramePr>
        <p:xfrm>
          <a:off x="3187700" y="2498725"/>
          <a:ext cx="3305175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54080" imgH="431640" progId="Equation.3">
                  <p:embed/>
                </p:oleObj>
              </mc:Choice>
              <mc:Fallback>
                <p:oleObj name="Equation" r:id="rId2" imgW="1054080" imgH="431640" progId="Equation.3">
                  <p:embed/>
                  <p:pic>
                    <p:nvPicPr>
                      <p:cNvPr id="10245" name="Object 4">
                        <a:extLst>
                          <a:ext uri="{FF2B5EF4-FFF2-40B4-BE49-F238E27FC236}">
                            <a16:creationId xmlns:a16="http://schemas.microsoft.com/office/drawing/2014/main" id="{267442BD-1B0D-4FC5-4712-4C8BAFEDEE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7700" y="2498725"/>
                        <a:ext cx="3305175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0">
            <a:extLst>
              <a:ext uri="{FF2B5EF4-FFF2-40B4-BE49-F238E27FC236}">
                <a16:creationId xmlns:a16="http://schemas.microsoft.com/office/drawing/2014/main" id="{9D88428F-679C-9CDF-D282-238D514E02E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b="1">
                <a:solidFill>
                  <a:srgbClr val="66FF99"/>
                </a:solidFill>
                <a:latin typeface="Times New Roman" panose="02020603050405020304" pitchFamily="18" charset="0"/>
              </a:rPr>
              <a:t>V-T</a:t>
            </a:r>
            <a:r>
              <a:rPr lang="en-US" altLang="en-US" b="1">
                <a:solidFill>
                  <a:srgbClr val="66FF99"/>
                </a:solidFill>
              </a:rPr>
              <a:t> </a:t>
            </a:r>
            <a:r>
              <a:rPr lang="ka-GE" altLang="en-US" b="1">
                <a:solidFill>
                  <a:srgbClr val="66FF99"/>
                </a:solidFill>
              </a:rPr>
              <a:t>დიაგრამა</a:t>
            </a:r>
          </a:p>
          <a:p>
            <a:pPr eaLnBrk="1" hangingPunct="1">
              <a:buFontTx/>
              <a:buNone/>
            </a:pPr>
            <a:endParaRPr lang="ka-GE" altLang="en-US" sz="2800" b="1"/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</a:rPr>
              <a:t>წრფივი თანაბრად აჩქარებული მოძრაობა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</a:rPr>
              <a:t>	</a:t>
            </a:r>
            <a:endParaRPr lang="ru-RU" altLang="en-US" sz="2800">
              <a:solidFill>
                <a:schemeClr val="bg1"/>
              </a:solidFill>
            </a:endParaRPr>
          </a:p>
        </p:txBody>
      </p:sp>
      <p:sp>
        <p:nvSpPr>
          <p:cNvPr id="11267" name="Line 21">
            <a:extLst>
              <a:ext uri="{FF2B5EF4-FFF2-40B4-BE49-F238E27FC236}">
                <a16:creationId xmlns:a16="http://schemas.microsoft.com/office/drawing/2014/main" id="{2495B19E-6B53-0B69-069B-ACE2043AEB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5029200"/>
            <a:ext cx="4648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Line 22">
            <a:extLst>
              <a:ext uri="{FF2B5EF4-FFF2-40B4-BE49-F238E27FC236}">
                <a16:creationId xmlns:a16="http://schemas.microsoft.com/office/drawing/2014/main" id="{C5EE090B-013B-8ECD-F935-E2C5AD8A14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0" y="2590800"/>
            <a:ext cx="0" cy="2438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Line 23">
            <a:extLst>
              <a:ext uri="{FF2B5EF4-FFF2-40B4-BE49-F238E27FC236}">
                <a16:creationId xmlns:a16="http://schemas.microsoft.com/office/drawing/2014/main" id="{EBF5D4A5-34A5-FA91-C594-2981DEBAB6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0" y="2895600"/>
            <a:ext cx="4114800" cy="2133600"/>
          </a:xfrm>
          <a:prstGeom prst="line">
            <a:avLst/>
          </a:prstGeom>
          <a:noFill/>
          <a:ln w="508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" name="Text Box 24">
            <a:extLst>
              <a:ext uri="{FF2B5EF4-FFF2-40B4-BE49-F238E27FC236}">
                <a16:creationId xmlns:a16="http://schemas.microsoft.com/office/drawing/2014/main" id="{67CFB1C4-258A-D95A-824B-A8D8B1946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181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</a:rPr>
              <a:t>დრო, </a:t>
            </a: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400" b="1">
                <a:solidFill>
                  <a:schemeClr val="bg1"/>
                </a:solidFill>
              </a:rPr>
              <a:t> (</a:t>
            </a:r>
            <a:r>
              <a:rPr lang="ka-GE" altLang="en-US" sz="2400" b="1">
                <a:solidFill>
                  <a:schemeClr val="bg1"/>
                </a:solidFill>
              </a:rPr>
              <a:t>წ</a:t>
            </a:r>
            <a:r>
              <a:rPr lang="en-US" altLang="en-US" sz="2400" b="1">
                <a:solidFill>
                  <a:schemeClr val="bg1"/>
                </a:solidFill>
              </a:rPr>
              <a:t>)</a:t>
            </a:r>
            <a:endParaRPr lang="ru-RU" altLang="en-US" sz="2400" b="1">
              <a:solidFill>
                <a:schemeClr val="bg1"/>
              </a:solidFill>
            </a:endParaRPr>
          </a:p>
        </p:txBody>
      </p:sp>
      <p:sp>
        <p:nvSpPr>
          <p:cNvPr id="11271" name="Text Box 25">
            <a:extLst>
              <a:ext uri="{FF2B5EF4-FFF2-40B4-BE49-F238E27FC236}">
                <a16:creationId xmlns:a16="http://schemas.microsoft.com/office/drawing/2014/main" id="{C858CFD2-C404-7BB6-FEC0-CD0ED69A8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590800"/>
            <a:ext cx="15240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</a:rPr>
              <a:t> 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V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 (</a:t>
            </a:r>
            <a:r>
              <a:rPr lang="ka-GE" altLang="en-US" sz="2400" b="1">
                <a:solidFill>
                  <a:schemeClr val="bg1"/>
                </a:solidFill>
              </a:rPr>
              <a:t>მ</a:t>
            </a:r>
            <a:r>
              <a:rPr lang="en-US" altLang="en-US" sz="2400" b="1">
                <a:solidFill>
                  <a:schemeClr val="bg1"/>
                </a:solidFill>
              </a:rPr>
              <a:t>/</a:t>
            </a:r>
            <a:r>
              <a:rPr lang="ka-GE" altLang="en-US" sz="2400" b="1">
                <a:solidFill>
                  <a:schemeClr val="bg1"/>
                </a:solidFill>
              </a:rPr>
              <a:t>წმ</a:t>
            </a:r>
            <a:r>
              <a:rPr lang="en-US" altLang="en-US" sz="2400" b="1">
                <a:solidFill>
                  <a:schemeClr val="bg1"/>
                </a:solidFill>
              </a:rPr>
              <a:t>)</a:t>
            </a:r>
            <a:endParaRPr lang="ka-GE" altLang="en-US" sz="2400" b="1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</a:rPr>
              <a:t>სიჩქარე</a:t>
            </a:r>
            <a:endParaRPr lang="ru-RU" altLang="en-US" sz="2400" b="1">
              <a:solidFill>
                <a:schemeClr val="bg1"/>
              </a:solidFill>
            </a:endParaRPr>
          </a:p>
        </p:txBody>
      </p:sp>
      <p:sp>
        <p:nvSpPr>
          <p:cNvPr id="11272" name="Line 26">
            <a:extLst>
              <a:ext uri="{FF2B5EF4-FFF2-40B4-BE49-F238E27FC236}">
                <a16:creationId xmlns:a16="http://schemas.microsoft.com/office/drawing/2014/main" id="{BD299961-8086-D9EE-DB27-B710B05748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3200400"/>
            <a:ext cx="0" cy="1828800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Rectangle 27">
            <a:extLst>
              <a:ext uri="{FF2B5EF4-FFF2-40B4-BE49-F238E27FC236}">
                <a16:creationId xmlns:a16="http://schemas.microsoft.com/office/drawing/2014/main" id="{C800A086-0C0C-ACC5-287F-5F6DFC69A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429000"/>
            <a:ext cx="2311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 / 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= tg(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  <a:endParaRPr lang="ru-RU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4" name="Rectangle 28">
            <a:extLst>
              <a:ext uri="{FF2B5EF4-FFF2-40B4-BE49-F238E27FC236}">
                <a16:creationId xmlns:a16="http://schemas.microsoft.com/office/drawing/2014/main" id="{4912968A-02B3-88A4-E79E-9C03EE7D8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494213"/>
            <a:ext cx="47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400" b="1">
                <a:solidFill>
                  <a:srgbClr val="FFFF00"/>
                </a:solidFill>
              </a:rPr>
              <a:t>t</a:t>
            </a:r>
            <a:endParaRPr lang="ru-RU" altLang="en-US" sz="2400" b="1">
              <a:solidFill>
                <a:srgbClr val="FFFF00"/>
              </a:solidFill>
            </a:endParaRPr>
          </a:p>
        </p:txBody>
      </p:sp>
      <p:sp>
        <p:nvSpPr>
          <p:cNvPr id="11275" name="Rectangle 29">
            <a:extLst>
              <a:ext uri="{FF2B5EF4-FFF2-40B4-BE49-F238E27FC236}">
                <a16:creationId xmlns:a16="http://schemas.microsoft.com/office/drawing/2014/main" id="{09D6DBB1-DF6D-35E3-5073-0E3307378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808413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400" b="1">
                <a:solidFill>
                  <a:srgbClr val="FFFF00"/>
                </a:solidFill>
              </a:rPr>
              <a:t>V</a:t>
            </a:r>
            <a:endParaRPr lang="ru-RU" altLang="en-US" sz="2400" b="1">
              <a:solidFill>
                <a:srgbClr val="FFFF00"/>
              </a:solidFill>
            </a:endParaRPr>
          </a:p>
        </p:txBody>
      </p:sp>
      <p:sp>
        <p:nvSpPr>
          <p:cNvPr id="11276" name="Rectangle 30">
            <a:extLst>
              <a:ext uri="{FF2B5EF4-FFF2-40B4-BE49-F238E27FC236}">
                <a16:creationId xmlns:a16="http://schemas.microsoft.com/office/drawing/2014/main" id="{75611511-752D-0103-01E2-402EF14CA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715000"/>
            <a:ext cx="7696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 u="sng">
                <a:solidFill>
                  <a:schemeClr val="bg1"/>
                </a:solidFill>
                <a:latin typeface="Sylfaen" panose="010A0502050306030303" pitchFamily="18" charset="0"/>
              </a:rPr>
              <a:t>აჩქარების გრაფიკული ექვივალენტი: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 u="sng">
                <a:solidFill>
                  <a:schemeClr val="bg1"/>
                </a:solidFill>
                <a:latin typeface="Sylfaen" panose="010A0502050306030303" pitchFamily="18" charset="0"/>
              </a:rPr>
              <a:t>დახრის კუთხე</a:t>
            </a:r>
            <a:endParaRPr lang="ru-RU" altLang="en-US" sz="2800" b="1" u="sng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1277" name="Rectangle 31">
            <a:extLst>
              <a:ext uri="{FF2B5EF4-FFF2-40B4-BE49-F238E27FC236}">
                <a16:creationId xmlns:a16="http://schemas.microsoft.com/office/drawing/2014/main" id="{8DC1B13F-1BB3-814C-6571-34C1B7F78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4572000"/>
            <a:ext cx="37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a</a:t>
            </a:r>
            <a:endParaRPr lang="ru-RU" altLang="en-US" sz="2400" b="1">
              <a:solidFill>
                <a:srgbClr val="FFFF00"/>
              </a:solidFill>
              <a:latin typeface="Symbol" panose="05050102010706020507" pitchFamily="18" charset="2"/>
            </a:endParaRPr>
          </a:p>
        </p:txBody>
      </p:sp>
      <p:sp>
        <p:nvSpPr>
          <p:cNvPr id="11278" name="Freeform 32">
            <a:extLst>
              <a:ext uri="{FF2B5EF4-FFF2-40B4-BE49-F238E27FC236}">
                <a16:creationId xmlns:a16="http://schemas.microsoft.com/office/drawing/2014/main" id="{BFD1A2D3-9E66-C092-A7EA-4315AD01B387}"/>
              </a:ext>
            </a:extLst>
          </p:cNvPr>
          <p:cNvSpPr>
            <a:spLocks/>
          </p:cNvSpPr>
          <p:nvPr/>
        </p:nvSpPr>
        <p:spPr bwMode="auto">
          <a:xfrm>
            <a:off x="2514600" y="4572000"/>
            <a:ext cx="254000" cy="495300"/>
          </a:xfrm>
          <a:custGeom>
            <a:avLst/>
            <a:gdLst>
              <a:gd name="T0" fmla="*/ 0 w 160"/>
              <a:gd name="T1" fmla="*/ 0 h 312"/>
              <a:gd name="T2" fmla="*/ 2147483646 w 160"/>
              <a:gd name="T3" fmla="*/ 2147483646 h 312"/>
              <a:gd name="T4" fmla="*/ 2147483646 w 160"/>
              <a:gd name="T5" fmla="*/ 2147483646 h 312"/>
              <a:gd name="T6" fmla="*/ 2147483646 w 160"/>
              <a:gd name="T7" fmla="*/ 2147483646 h 312"/>
              <a:gd name="T8" fmla="*/ 0 60000 65536"/>
              <a:gd name="T9" fmla="*/ 0 60000 65536"/>
              <a:gd name="T10" fmla="*/ 0 60000 65536"/>
              <a:gd name="T11" fmla="*/ 0 60000 65536"/>
              <a:gd name="T12" fmla="*/ 0 w 160"/>
              <a:gd name="T13" fmla="*/ 0 h 312"/>
              <a:gd name="T14" fmla="*/ 160 w 160"/>
              <a:gd name="T15" fmla="*/ 312 h 3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0" h="312">
                <a:moveTo>
                  <a:pt x="0" y="0"/>
                </a:moveTo>
                <a:cubicBezTo>
                  <a:pt x="64" y="24"/>
                  <a:pt x="128" y="48"/>
                  <a:pt x="144" y="96"/>
                </a:cubicBezTo>
                <a:cubicBezTo>
                  <a:pt x="160" y="144"/>
                  <a:pt x="104" y="264"/>
                  <a:pt x="96" y="288"/>
                </a:cubicBezTo>
                <a:cubicBezTo>
                  <a:pt x="88" y="312"/>
                  <a:pt x="92" y="276"/>
                  <a:pt x="96" y="240"/>
                </a:cubicBezTo>
              </a:path>
            </a:pathLst>
          </a:custGeom>
          <a:noFill/>
          <a:ln w="254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9" name="Footer Placeholder 1">
            <a:extLst>
              <a:ext uri="{FF2B5EF4-FFF2-40B4-BE49-F238E27FC236}">
                <a16:creationId xmlns:a16="http://schemas.microsoft.com/office/drawing/2014/main" id="{0C038BEB-C20A-C45A-107F-BCE5A2B63A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1280" name="Slide Number Placeholder 2">
            <a:extLst>
              <a:ext uri="{FF2B5EF4-FFF2-40B4-BE49-F238E27FC236}">
                <a16:creationId xmlns:a16="http://schemas.microsoft.com/office/drawing/2014/main" id="{AC6F0689-4E04-09BC-1031-E297C3C5C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B58BD47-C77B-4E96-8B37-8D31BD538C81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3D2E97EE-9760-A13C-80A5-C129B2FAF3E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მოძრაობა მუდმივი აჩქარებით</a:t>
            </a: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სიჩქარის ცვლილება:	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a = </a:t>
            </a:r>
            <a:r>
              <a:rPr lang="en-US" altLang="en-US" sz="2800" b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V/</a:t>
            </a:r>
            <a:r>
              <a:rPr lang="en-US" altLang="en-US" sz="2800" b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 ,     </a:t>
            </a:r>
            <a:r>
              <a:rPr lang="en-US" altLang="en-US" sz="2800" b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V = V - V</a:t>
            </a:r>
            <a:r>
              <a:rPr lang="en-US" altLang="en-US" sz="2800" b="1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0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			</a:t>
            </a: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	V</a:t>
            </a:r>
            <a:r>
              <a:rPr lang="en-US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= V</a:t>
            </a:r>
            <a:r>
              <a:rPr lang="en-US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+ a </a:t>
            </a:r>
            <a:r>
              <a:rPr lang="en-US" altLang="en-US" sz="2800" b="1" dirty="0">
                <a:solidFill>
                  <a:srgbClr val="FFFF00"/>
                </a:solidFill>
                <a:latin typeface="Symbol" panose="05050102010706020507" pitchFamily="18" charset="2"/>
              </a:rPr>
              <a:t>D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endParaRPr lang="ka-GE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მოძრაობის საშუალო სიჩქარე: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ka-GE" altLang="en-US" sz="2800" b="1" baseline="-250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საშ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= (V</a:t>
            </a:r>
            <a:r>
              <a:rPr lang="en-US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+V)/2</a:t>
            </a:r>
          </a:p>
          <a:p>
            <a:pPr eaLnBrk="1" hangingPunct="1">
              <a:buFontTx/>
              <a:buNone/>
            </a:pPr>
            <a:endParaRPr lang="en-US" altLang="en-US" sz="1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განვლილი მანძილი:	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 dirty="0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S = V</a:t>
            </a:r>
            <a:r>
              <a:rPr lang="ka-GE" altLang="en-US" sz="2800" b="1" baseline="-250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საშ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Symbol" panose="05050102010706020507" pitchFamily="18" charset="2"/>
              </a:rPr>
              <a:t>D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endParaRPr lang="ka-GE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 dirty="0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S =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(V</a:t>
            </a:r>
            <a:r>
              <a:rPr lang="en-US" altLang="en-US" sz="2800" b="1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+V)/2 </a:t>
            </a:r>
            <a:r>
              <a:rPr lang="en-US" altLang="en-US" sz="2800" b="1" dirty="0">
                <a:solidFill>
                  <a:schemeClr val="bg1"/>
                </a:solidFill>
                <a:latin typeface="Symbol" panose="05050102010706020507" pitchFamily="18" charset="2"/>
              </a:rPr>
              <a:t>D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 = (V</a:t>
            </a:r>
            <a:r>
              <a:rPr lang="en-US" altLang="en-US" sz="2800" b="1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+ V</a:t>
            </a:r>
            <a:r>
              <a:rPr lang="en-US" altLang="en-US" sz="2800" b="1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+ a </a:t>
            </a:r>
            <a:r>
              <a:rPr lang="en-US" altLang="en-US" sz="2800" b="1" dirty="0">
                <a:solidFill>
                  <a:schemeClr val="bg1"/>
                </a:solidFill>
                <a:latin typeface="Symbol" panose="05050102010706020507" pitchFamily="18" charset="2"/>
              </a:rPr>
              <a:t>D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t)/2 </a:t>
            </a:r>
            <a:r>
              <a:rPr lang="en-US" altLang="en-US" sz="2800" b="1" dirty="0">
                <a:solidFill>
                  <a:schemeClr val="bg1"/>
                </a:solidFill>
                <a:latin typeface="Symbol" panose="05050102010706020507" pitchFamily="18" charset="2"/>
              </a:rPr>
              <a:t>D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 = 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							=V</a:t>
            </a:r>
            <a:r>
              <a:rPr lang="en-US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0 </a:t>
            </a:r>
            <a:r>
              <a:rPr lang="en-US" altLang="en-US" sz="2800" b="1" dirty="0">
                <a:solidFill>
                  <a:srgbClr val="FFFF00"/>
                </a:solidFill>
                <a:latin typeface="Symbol" panose="05050102010706020507" pitchFamily="18" charset="2"/>
              </a:rPr>
              <a:t>D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+ a </a:t>
            </a:r>
            <a:r>
              <a:rPr lang="en-US" altLang="en-US" sz="2800" b="1" dirty="0">
                <a:solidFill>
                  <a:srgbClr val="FFFF00"/>
                </a:solidFill>
                <a:latin typeface="Symbol" panose="05050102010706020507" pitchFamily="18" charset="2"/>
              </a:rPr>
              <a:t>D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/2</a:t>
            </a:r>
            <a:endParaRPr lang="ka-GE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ru-RU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1" name="Footer Placeholder 1">
            <a:extLst>
              <a:ext uri="{FF2B5EF4-FFF2-40B4-BE49-F238E27FC236}">
                <a16:creationId xmlns:a16="http://schemas.microsoft.com/office/drawing/2014/main" id="{EFE18AC5-5161-151E-4A6F-5481B6DA4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2292" name="Slide Number Placeholder 2">
            <a:extLst>
              <a:ext uri="{FF2B5EF4-FFF2-40B4-BE49-F238E27FC236}">
                <a16:creationId xmlns:a16="http://schemas.microsoft.com/office/drawing/2014/main" id="{01F14A87-F880-0D7E-BB87-245ADDD891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7D32A2-696D-4DED-9966-F19A493C4F3C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ADC00108-CD62-AAFF-D974-C4C1CABA8EB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23850"/>
            <a:ext cx="9144000" cy="6534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მოძრაობა მუდმივი აჩქარებით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საწყისი დროის მომენტი: 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b="1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= 0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,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მაშინ: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 </a:t>
            </a:r>
            <a:r>
              <a:rPr lang="en-US" altLang="en-US" b="1" dirty="0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 = t-t</a:t>
            </a:r>
            <a:r>
              <a:rPr lang="en-US" altLang="en-US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= t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გადაადგილება:	</a:t>
            </a:r>
            <a:r>
              <a:rPr lang="en-US" altLang="en-US" b="1" dirty="0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S = S – S</a:t>
            </a:r>
            <a:r>
              <a:rPr lang="en-US" altLang="en-US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</a:p>
          <a:p>
            <a:pPr eaLnBrk="1" hangingPunct="1">
              <a:buFontTx/>
              <a:buNone/>
            </a:pPr>
            <a:endParaRPr lang="en-US" altLang="en-US" sz="2800" b="1" baseline="-250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altLang="en-US" sz="2800" b="1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სიჩქარე და გადაადგილება თანაბრად აჩქარებული მოძრაობისას:</a:t>
            </a:r>
          </a:p>
          <a:p>
            <a:pPr algn="ctr" eaLnBrk="1" hangingPunct="1"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ka-GE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r>
              <a:rPr lang="ka-GE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)</a:t>
            </a:r>
            <a:r>
              <a:rPr lang="en-US" altLang="en-US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= V</a:t>
            </a:r>
            <a:r>
              <a:rPr lang="en-US" altLang="en-US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+ a t</a:t>
            </a:r>
            <a:endParaRPr lang="ka-GE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1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S(t) =</a:t>
            </a:r>
            <a:r>
              <a:rPr lang="ka-GE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  <a:r>
              <a:rPr lang="ka-GE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+ 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0 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+ a t</a:t>
            </a:r>
            <a:r>
              <a:rPr lang="en-US" altLang="en-US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/2</a:t>
            </a:r>
            <a:endParaRPr lang="ka-GE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ru-RU" altLang="en-US" b="1" baseline="-25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Rectangle 5">
            <a:extLst>
              <a:ext uri="{FF2B5EF4-FFF2-40B4-BE49-F238E27FC236}">
                <a16:creationId xmlns:a16="http://schemas.microsoft.com/office/drawing/2014/main" id="{E84D33C1-9E5D-932D-0A08-6C9BA849E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4648200"/>
            <a:ext cx="4495800" cy="1600200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6" name="Footer Placeholder 1">
            <a:extLst>
              <a:ext uri="{FF2B5EF4-FFF2-40B4-BE49-F238E27FC236}">
                <a16:creationId xmlns:a16="http://schemas.microsoft.com/office/drawing/2014/main" id="{1C0BF6B8-EDA3-F19E-5754-CADA916B3D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25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3317" name="Slide Number Placeholder 2">
            <a:extLst>
              <a:ext uri="{FF2B5EF4-FFF2-40B4-BE49-F238E27FC236}">
                <a16:creationId xmlns:a16="http://schemas.microsoft.com/office/drawing/2014/main" id="{9CFC7D5E-8C14-6A8C-F4E8-F648CE4A34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2F79B3-B764-4AC9-9390-2F6307CC61ED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1427</TotalTime>
  <Words>3328</Words>
  <Application>Microsoft Office PowerPoint</Application>
  <PresentationFormat>On-screen Show (4:3)</PresentationFormat>
  <Paragraphs>523</Paragraphs>
  <Slides>43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Sylfaen</vt:lpstr>
      <vt:lpstr>Symbol</vt:lpstr>
      <vt:lpstr>Times New Roman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Aleko</dc:creator>
  <cp:lastModifiedBy>Alexander Tevzadze</cp:lastModifiedBy>
  <cp:revision>577</cp:revision>
  <cp:lastPrinted>2017-09-24T22:16:14Z</cp:lastPrinted>
  <dcterms:created xsi:type="dcterms:W3CDTF">1601-01-01T00:00:00Z</dcterms:created>
  <dcterms:modified xsi:type="dcterms:W3CDTF">2025-10-03T19:46:16Z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