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04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98" r:id="rId38"/>
    <p:sldId id="399" r:id="rId39"/>
    <p:sldId id="382" r:id="rId40"/>
    <p:sldId id="400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FFCCFF"/>
    <a:srgbClr val="FF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78049-FCC6-4695-A36D-349DCEE2207E}" v="79" dt="2025-10-05T18:19:44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7555" autoAdjust="0"/>
  </p:normalViewPr>
  <p:slideViewPr>
    <p:cSldViewPr>
      <p:cViewPr varScale="1">
        <p:scale>
          <a:sx n="102" d="100"/>
          <a:sy n="102" d="100"/>
        </p:scale>
        <p:origin x="188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custSel addSld delSld modSld">
      <pc:chgData name="Alexander Tevzadze" userId="a8cef4de59c3fb7d" providerId="LiveId" clId="{001FE859-3AA9-48C1-9318-DA584DD888EC}" dt="2025-10-05T18:21:35.573" v="1216" actId="6549"/>
      <pc:docMkLst>
        <pc:docMk/>
      </pc:docMkLst>
      <pc:sldChg chg="delSp modSp add del mod">
        <pc:chgData name="Alexander Tevzadze" userId="a8cef4de59c3fb7d" providerId="LiveId" clId="{001FE859-3AA9-48C1-9318-DA584DD888EC}" dt="2025-10-05T17:33:15.181" v="1022" actId="6549"/>
        <pc:sldMkLst>
          <pc:docMk/>
          <pc:sldMk cId="0" sldId="304"/>
        </pc:sldMkLst>
        <pc:spChg chg="mod">
          <ac:chgData name="Alexander Tevzadze" userId="a8cef4de59c3fb7d" providerId="LiveId" clId="{001FE859-3AA9-48C1-9318-DA584DD888EC}" dt="2025-10-05T17:33:15.181" v="1022" actId="6549"/>
          <ac:spMkLst>
            <pc:docMk/>
            <pc:sldMk cId="0" sldId="304"/>
            <ac:spMk id="5123" creationId="{C642BC4D-5784-E776-4B8B-EB11F715793C}"/>
          </ac:spMkLst>
        </pc:spChg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5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6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7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8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9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0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1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2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3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4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5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6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7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8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9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20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21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2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3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4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5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6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7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8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9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0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1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2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3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4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5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6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7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8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9"/>
        </pc:sldMkLst>
      </pc:sldChg>
      <pc:sldChg chg="del">
        <pc:chgData name="Alexander Tevzadze" userId="a8cef4de59c3fb7d" providerId="LiveId" clId="{001FE859-3AA9-48C1-9318-DA584DD888EC}" dt="2025-09-28T19:51:03.584" v="3" actId="47"/>
        <pc:sldMkLst>
          <pc:docMk/>
          <pc:sldMk cId="0" sldId="341"/>
        </pc:sldMkLst>
      </pc:sldChg>
      <pc:sldChg chg="del">
        <pc:chgData name="Alexander Tevzadze" userId="a8cef4de59c3fb7d" providerId="LiveId" clId="{001FE859-3AA9-48C1-9318-DA584DD888EC}" dt="2025-09-28T19:51:03.584" v="3" actId="47"/>
        <pc:sldMkLst>
          <pc:docMk/>
          <pc:sldMk cId="0" sldId="342"/>
        </pc:sldMkLst>
      </pc:sldChg>
      <pc:sldChg chg="del">
        <pc:chgData name="Alexander Tevzadze" userId="a8cef4de59c3fb7d" providerId="LiveId" clId="{001FE859-3AA9-48C1-9318-DA584DD888EC}" dt="2025-09-28T19:51:03.584" v="3" actId="47"/>
        <pc:sldMkLst>
          <pc:docMk/>
          <pc:sldMk cId="0" sldId="343"/>
        </pc:sldMkLst>
      </pc:sldChg>
      <pc:sldChg chg="add del">
        <pc:chgData name="Alexander Tevzadze" userId="a8cef4de59c3fb7d" providerId="LiveId" clId="{001FE859-3AA9-48C1-9318-DA584DD888EC}" dt="2025-10-05T17:33:19.393" v="1023" actId="47"/>
        <pc:sldMkLst>
          <pc:docMk/>
          <pc:sldMk cId="0" sldId="344"/>
        </pc:sldMkLst>
      </pc:sldChg>
      <pc:sldChg chg="modSp add del mod">
        <pc:chgData name="Alexander Tevzadze" userId="a8cef4de59c3fb7d" providerId="LiveId" clId="{001FE859-3AA9-48C1-9318-DA584DD888EC}" dt="2025-10-05T17:32:30.262" v="993" actId="47"/>
        <pc:sldMkLst>
          <pc:docMk/>
          <pc:sldMk cId="0" sldId="345"/>
        </pc:sldMkLst>
      </pc:sldChg>
      <pc:sldChg chg="modSp add del mod">
        <pc:chgData name="Alexander Tevzadze" userId="a8cef4de59c3fb7d" providerId="LiveId" clId="{001FE859-3AA9-48C1-9318-DA584DD888EC}" dt="2025-10-05T17:33:59.298" v="1038" actId="6549"/>
        <pc:sldMkLst>
          <pc:docMk/>
          <pc:sldMk cId="0" sldId="346"/>
        </pc:sldMkLst>
        <pc:spChg chg="mod">
          <ac:chgData name="Alexander Tevzadze" userId="a8cef4de59c3fb7d" providerId="LiveId" clId="{001FE859-3AA9-48C1-9318-DA584DD888EC}" dt="2025-10-05T17:33:38.888" v="1028" actId="113"/>
          <ac:spMkLst>
            <pc:docMk/>
            <pc:sldMk cId="0" sldId="346"/>
            <ac:spMk id="6146" creationId="{2A7AD4C5-EF1B-66C2-0E54-81ADD5813D8B}"/>
          </ac:spMkLst>
        </pc:spChg>
        <pc:spChg chg="mod">
          <ac:chgData name="Alexander Tevzadze" userId="a8cef4de59c3fb7d" providerId="LiveId" clId="{001FE859-3AA9-48C1-9318-DA584DD888EC}" dt="2025-10-05T17:33:59.298" v="1038" actId="6549"/>
          <ac:spMkLst>
            <pc:docMk/>
            <pc:sldMk cId="0" sldId="346"/>
            <ac:spMk id="6147" creationId="{D586AD51-1D70-3C48-DB6B-5302ECF79173}"/>
          </ac:spMkLst>
        </pc:spChg>
      </pc:sldChg>
      <pc:sldChg chg="modSp add del mod">
        <pc:chgData name="Alexander Tevzadze" userId="a8cef4de59c3fb7d" providerId="LiveId" clId="{001FE859-3AA9-48C1-9318-DA584DD888EC}" dt="2025-10-05T17:34:07.070" v="1039"/>
        <pc:sldMkLst>
          <pc:docMk/>
          <pc:sldMk cId="0" sldId="347"/>
        </pc:sldMkLst>
        <pc:spChg chg="mod">
          <ac:chgData name="Alexander Tevzadze" userId="a8cef4de59c3fb7d" providerId="LiveId" clId="{001FE859-3AA9-48C1-9318-DA584DD888EC}" dt="2025-10-05T17:34:07.070" v="1039"/>
          <ac:spMkLst>
            <pc:docMk/>
            <pc:sldMk cId="0" sldId="347"/>
            <ac:spMk id="7171" creationId="{DEE7703D-8C0F-8AE9-1F0B-1E07D3BD9529}"/>
          </ac:spMkLst>
        </pc:spChg>
      </pc:sldChg>
      <pc:sldChg chg="modSp add del mod">
        <pc:chgData name="Alexander Tevzadze" userId="a8cef4de59c3fb7d" providerId="LiveId" clId="{001FE859-3AA9-48C1-9318-DA584DD888EC}" dt="2025-10-05T17:41:48.951" v="1094" actId="1035"/>
        <pc:sldMkLst>
          <pc:docMk/>
          <pc:sldMk cId="0" sldId="348"/>
        </pc:sldMkLst>
        <pc:spChg chg="mod">
          <ac:chgData name="Alexander Tevzadze" userId="a8cef4de59c3fb7d" providerId="LiveId" clId="{001FE859-3AA9-48C1-9318-DA584DD888EC}" dt="2025-10-05T17:41:48.951" v="1094" actId="1035"/>
          <ac:spMkLst>
            <pc:docMk/>
            <pc:sldMk cId="0" sldId="348"/>
            <ac:spMk id="8198" creationId="{CDF4E1E4-5D28-7DFE-EA46-81AD9236F692}"/>
          </ac:spMkLst>
        </pc:spChg>
        <pc:spChg chg="mod">
          <ac:chgData name="Alexander Tevzadze" userId="a8cef4de59c3fb7d" providerId="LiveId" clId="{001FE859-3AA9-48C1-9318-DA584DD888EC}" dt="2025-10-05T17:34:12.286" v="1040"/>
          <ac:spMkLst>
            <pc:docMk/>
            <pc:sldMk cId="0" sldId="348"/>
            <ac:spMk id="8201" creationId="{7FE9A446-3AFB-091B-C135-632DC685380B}"/>
          </ac:spMkLst>
        </pc:spChg>
      </pc:sldChg>
      <pc:sldChg chg="modSp add del mod">
        <pc:chgData name="Alexander Tevzadze" userId="a8cef4de59c3fb7d" providerId="LiveId" clId="{001FE859-3AA9-48C1-9318-DA584DD888EC}" dt="2025-10-05T17:34:16.355" v="1041"/>
        <pc:sldMkLst>
          <pc:docMk/>
          <pc:sldMk cId="0" sldId="349"/>
        </pc:sldMkLst>
        <pc:spChg chg="mod">
          <ac:chgData name="Alexander Tevzadze" userId="a8cef4de59c3fb7d" providerId="LiveId" clId="{001FE859-3AA9-48C1-9318-DA584DD888EC}" dt="2025-10-05T17:34:16.355" v="1041"/>
          <ac:spMkLst>
            <pc:docMk/>
            <pc:sldMk cId="0" sldId="349"/>
            <ac:spMk id="9222" creationId="{BF67604D-4882-5C8E-1CD5-832BEF8A1B89}"/>
          </ac:spMkLst>
        </pc:spChg>
      </pc:sldChg>
      <pc:sldChg chg="modSp add del">
        <pc:chgData name="Alexander Tevzadze" userId="a8cef4de59c3fb7d" providerId="LiveId" clId="{001FE859-3AA9-48C1-9318-DA584DD888EC}" dt="2025-10-05T17:42:03.267" v="1096" actId="1035"/>
        <pc:sldMkLst>
          <pc:docMk/>
          <pc:sldMk cId="0" sldId="350"/>
        </pc:sldMkLst>
        <pc:spChg chg="mod">
          <ac:chgData name="Alexander Tevzadze" userId="a8cef4de59c3fb7d" providerId="LiveId" clId="{001FE859-3AA9-48C1-9318-DA584DD888EC}" dt="2025-10-05T17:42:03.267" v="1096" actId="1035"/>
          <ac:spMkLst>
            <pc:docMk/>
            <pc:sldMk cId="0" sldId="350"/>
            <ac:spMk id="10247" creationId="{87730914-4AC0-DBDE-29E6-777A5953DF6F}"/>
          </ac:spMkLst>
        </pc:spChg>
        <pc:spChg chg="mod">
          <ac:chgData name="Alexander Tevzadze" userId="a8cef4de59c3fb7d" providerId="LiveId" clId="{001FE859-3AA9-48C1-9318-DA584DD888EC}" dt="2025-10-05T17:42:03.267" v="1096" actId="1035"/>
          <ac:spMkLst>
            <pc:docMk/>
            <pc:sldMk cId="0" sldId="350"/>
            <ac:spMk id="10248" creationId="{8CD12F57-0643-1DBE-D16C-E79185D9C2A6}"/>
          </ac:spMkLst>
        </pc:spChg>
        <pc:spChg chg="mod">
          <ac:chgData name="Alexander Tevzadze" userId="a8cef4de59c3fb7d" providerId="LiveId" clId="{001FE859-3AA9-48C1-9318-DA584DD888EC}" dt="2025-10-05T17:42:03.267" v="1096" actId="1035"/>
          <ac:spMkLst>
            <pc:docMk/>
            <pc:sldMk cId="0" sldId="350"/>
            <ac:spMk id="10249" creationId="{BDB587B8-17B7-7783-7FBC-CC3E35DC4AFB}"/>
          </ac:spMkLst>
        </pc:spChg>
        <pc:spChg chg="mod">
          <ac:chgData name="Alexander Tevzadze" userId="a8cef4de59c3fb7d" providerId="LiveId" clId="{001FE859-3AA9-48C1-9318-DA584DD888EC}" dt="2025-10-05T17:42:03.267" v="1096" actId="1035"/>
          <ac:spMkLst>
            <pc:docMk/>
            <pc:sldMk cId="0" sldId="350"/>
            <ac:spMk id="10250" creationId="{56294BD6-7957-C273-F6D3-E9B40B74F81A}"/>
          </ac:spMkLst>
        </pc:spChg>
        <pc:spChg chg="mod">
          <ac:chgData name="Alexander Tevzadze" userId="a8cef4de59c3fb7d" providerId="LiveId" clId="{001FE859-3AA9-48C1-9318-DA584DD888EC}" dt="2025-10-05T17:34:19.715" v="1042"/>
          <ac:spMkLst>
            <pc:docMk/>
            <pc:sldMk cId="0" sldId="350"/>
            <ac:spMk id="10251" creationId="{A6C1AF30-0CF9-901C-1630-1DDA39C99621}"/>
          </ac:spMkLst>
        </pc:spChg>
      </pc:sldChg>
      <pc:sldChg chg="modSp add del mod">
        <pc:chgData name="Alexander Tevzadze" userId="a8cef4de59c3fb7d" providerId="LiveId" clId="{001FE859-3AA9-48C1-9318-DA584DD888EC}" dt="2025-10-05T17:34:23.358" v="1043"/>
        <pc:sldMkLst>
          <pc:docMk/>
          <pc:sldMk cId="0" sldId="351"/>
        </pc:sldMkLst>
        <pc:spChg chg="mod">
          <ac:chgData name="Alexander Tevzadze" userId="a8cef4de59c3fb7d" providerId="LiveId" clId="{001FE859-3AA9-48C1-9318-DA584DD888EC}" dt="2025-10-05T17:34:23.358" v="1043"/>
          <ac:spMkLst>
            <pc:docMk/>
            <pc:sldMk cId="0" sldId="351"/>
            <ac:spMk id="11271" creationId="{4C02F488-1D08-3191-9E21-72B650461992}"/>
          </ac:spMkLst>
        </pc:spChg>
      </pc:sldChg>
      <pc:sldChg chg="modSp add del mod">
        <pc:chgData name="Alexander Tevzadze" userId="a8cef4de59c3fb7d" providerId="LiveId" clId="{001FE859-3AA9-48C1-9318-DA584DD888EC}" dt="2025-10-05T17:34:27.002" v="1044"/>
        <pc:sldMkLst>
          <pc:docMk/>
          <pc:sldMk cId="0" sldId="352"/>
        </pc:sldMkLst>
        <pc:spChg chg="mod">
          <ac:chgData name="Alexander Tevzadze" userId="a8cef4de59c3fb7d" providerId="LiveId" clId="{001FE859-3AA9-48C1-9318-DA584DD888EC}" dt="2025-10-05T17:34:27.002" v="1044"/>
          <ac:spMkLst>
            <pc:docMk/>
            <pc:sldMk cId="0" sldId="352"/>
            <ac:spMk id="13324" creationId="{EEB2373F-C43F-C5FD-DAC0-92F4C86187D5}"/>
          </ac:spMkLst>
        </pc:spChg>
      </pc:sldChg>
      <pc:sldChg chg="modSp add del">
        <pc:chgData name="Alexander Tevzadze" userId="a8cef4de59c3fb7d" providerId="LiveId" clId="{001FE859-3AA9-48C1-9318-DA584DD888EC}" dt="2025-10-05T17:34:30.964" v="1045"/>
        <pc:sldMkLst>
          <pc:docMk/>
          <pc:sldMk cId="0" sldId="353"/>
        </pc:sldMkLst>
        <pc:spChg chg="mod">
          <ac:chgData name="Alexander Tevzadze" userId="a8cef4de59c3fb7d" providerId="LiveId" clId="{001FE859-3AA9-48C1-9318-DA584DD888EC}" dt="2025-10-05T17:34:30.964" v="1045"/>
          <ac:spMkLst>
            <pc:docMk/>
            <pc:sldMk cId="0" sldId="353"/>
            <ac:spMk id="14351" creationId="{CD8869F3-D55E-8D88-5144-1DBA617FBED5}"/>
          </ac:spMkLst>
        </pc:spChg>
      </pc:sldChg>
      <pc:sldChg chg="modSp add del">
        <pc:chgData name="Alexander Tevzadze" userId="a8cef4de59c3fb7d" providerId="LiveId" clId="{001FE859-3AA9-48C1-9318-DA584DD888EC}" dt="2025-10-05T17:34:36.238" v="1046"/>
        <pc:sldMkLst>
          <pc:docMk/>
          <pc:sldMk cId="0" sldId="354"/>
        </pc:sldMkLst>
        <pc:spChg chg="mod">
          <ac:chgData name="Alexander Tevzadze" userId="a8cef4de59c3fb7d" providerId="LiveId" clId="{001FE859-3AA9-48C1-9318-DA584DD888EC}" dt="2025-10-05T17:34:36.238" v="1046"/>
          <ac:spMkLst>
            <pc:docMk/>
            <pc:sldMk cId="0" sldId="354"/>
            <ac:spMk id="15372" creationId="{7AE60B0E-A5C1-2347-527E-F65B63D69D7E}"/>
          </ac:spMkLst>
        </pc:spChg>
      </pc:sldChg>
      <pc:sldChg chg="modSp add del">
        <pc:chgData name="Alexander Tevzadze" userId="a8cef4de59c3fb7d" providerId="LiveId" clId="{001FE859-3AA9-48C1-9318-DA584DD888EC}" dt="2025-10-05T17:34:39.867" v="1047"/>
        <pc:sldMkLst>
          <pc:docMk/>
          <pc:sldMk cId="0" sldId="355"/>
        </pc:sldMkLst>
        <pc:spChg chg="mod">
          <ac:chgData name="Alexander Tevzadze" userId="a8cef4de59c3fb7d" providerId="LiveId" clId="{001FE859-3AA9-48C1-9318-DA584DD888EC}" dt="2025-10-05T17:34:39.867" v="1047"/>
          <ac:spMkLst>
            <pc:docMk/>
            <pc:sldMk cId="0" sldId="355"/>
            <ac:spMk id="16403" creationId="{64AB7724-8711-0F23-9F03-474FD86658E6}"/>
          </ac:spMkLst>
        </pc:spChg>
      </pc:sldChg>
      <pc:sldChg chg="modSp add del mod">
        <pc:chgData name="Alexander Tevzadze" userId="a8cef4de59c3fb7d" providerId="LiveId" clId="{001FE859-3AA9-48C1-9318-DA584DD888EC}" dt="2025-10-05T17:43:27.453" v="1097" actId="20577"/>
        <pc:sldMkLst>
          <pc:docMk/>
          <pc:sldMk cId="0" sldId="356"/>
        </pc:sldMkLst>
        <pc:spChg chg="mod">
          <ac:chgData name="Alexander Tevzadze" userId="a8cef4de59c3fb7d" providerId="LiveId" clId="{001FE859-3AA9-48C1-9318-DA584DD888EC}" dt="2025-10-05T17:43:27.453" v="1097" actId="20577"/>
          <ac:spMkLst>
            <pc:docMk/>
            <pc:sldMk cId="0" sldId="356"/>
            <ac:spMk id="17410" creationId="{C7292CF9-A0FB-CA5D-E15A-8A3DD7072438}"/>
          </ac:spMkLst>
        </pc:spChg>
        <pc:spChg chg="mod">
          <ac:chgData name="Alexander Tevzadze" userId="a8cef4de59c3fb7d" providerId="LiveId" clId="{001FE859-3AA9-48C1-9318-DA584DD888EC}" dt="2025-10-05T17:34:47.127" v="1048"/>
          <ac:spMkLst>
            <pc:docMk/>
            <pc:sldMk cId="0" sldId="356"/>
            <ac:spMk id="17432" creationId="{1050AD42-9CF2-58A4-5C79-AD35C7D41814}"/>
          </ac:spMkLst>
        </pc:spChg>
      </pc:sldChg>
      <pc:sldChg chg="addSp delSp modSp add del mod modAnim">
        <pc:chgData name="Alexander Tevzadze" userId="a8cef4de59c3fb7d" providerId="LiveId" clId="{001FE859-3AA9-48C1-9318-DA584DD888EC}" dt="2025-10-05T17:34:54.619" v="1049"/>
        <pc:sldMkLst>
          <pc:docMk/>
          <pc:sldMk cId="0" sldId="357"/>
        </pc:sldMkLst>
        <pc:spChg chg="mod">
          <ac:chgData name="Alexander Tevzadze" userId="a8cef4de59c3fb7d" providerId="LiveId" clId="{001FE859-3AA9-48C1-9318-DA584DD888EC}" dt="2025-10-05T17:34:54.619" v="1049"/>
          <ac:spMkLst>
            <pc:docMk/>
            <pc:sldMk cId="0" sldId="357"/>
            <ac:spMk id="18439" creationId="{DE41F52D-B020-4BCF-43E9-AFA46F68E861}"/>
          </ac:spMkLst>
        </pc:spChg>
      </pc:sldChg>
      <pc:sldChg chg="modSp add del mod">
        <pc:chgData name="Alexander Tevzadze" userId="a8cef4de59c3fb7d" providerId="LiveId" clId="{001FE859-3AA9-48C1-9318-DA584DD888EC}" dt="2025-10-05T17:35:00.022" v="1050"/>
        <pc:sldMkLst>
          <pc:docMk/>
          <pc:sldMk cId="0" sldId="358"/>
        </pc:sldMkLst>
        <pc:spChg chg="mod">
          <ac:chgData name="Alexander Tevzadze" userId="a8cef4de59c3fb7d" providerId="LiveId" clId="{001FE859-3AA9-48C1-9318-DA584DD888EC}" dt="2025-10-05T17:35:00.022" v="1050"/>
          <ac:spMkLst>
            <pc:docMk/>
            <pc:sldMk cId="0" sldId="358"/>
            <ac:spMk id="19473" creationId="{196763AE-40F7-D73F-0FD4-277E842983C3}"/>
          </ac:spMkLst>
        </pc:spChg>
      </pc:sldChg>
      <pc:sldChg chg="modSp add del mod">
        <pc:chgData name="Alexander Tevzadze" userId="a8cef4de59c3fb7d" providerId="LiveId" clId="{001FE859-3AA9-48C1-9318-DA584DD888EC}" dt="2025-10-05T17:35:04.106" v="1051"/>
        <pc:sldMkLst>
          <pc:docMk/>
          <pc:sldMk cId="0" sldId="359"/>
        </pc:sldMkLst>
        <pc:spChg chg="mod">
          <ac:chgData name="Alexander Tevzadze" userId="a8cef4de59c3fb7d" providerId="LiveId" clId="{001FE859-3AA9-48C1-9318-DA584DD888EC}" dt="2025-10-05T17:35:04.106" v="1051"/>
          <ac:spMkLst>
            <pc:docMk/>
            <pc:sldMk cId="0" sldId="359"/>
            <ac:spMk id="20495" creationId="{6B6326B4-3B82-0012-9F75-FDD428CEAE8B}"/>
          </ac:spMkLst>
        </pc:spChg>
      </pc:sldChg>
      <pc:sldChg chg="modSp add del">
        <pc:chgData name="Alexander Tevzadze" userId="a8cef4de59c3fb7d" providerId="LiveId" clId="{001FE859-3AA9-48C1-9318-DA584DD888EC}" dt="2025-10-05T17:35:15.072" v="1052"/>
        <pc:sldMkLst>
          <pc:docMk/>
          <pc:sldMk cId="0" sldId="360"/>
        </pc:sldMkLst>
        <pc:spChg chg="mod">
          <ac:chgData name="Alexander Tevzadze" userId="a8cef4de59c3fb7d" providerId="LiveId" clId="{001FE859-3AA9-48C1-9318-DA584DD888EC}" dt="2025-10-05T17:35:15.072" v="1052"/>
          <ac:spMkLst>
            <pc:docMk/>
            <pc:sldMk cId="0" sldId="360"/>
            <ac:spMk id="21519" creationId="{8D894D61-C7C3-587E-7E69-8AF6CC85FC77}"/>
          </ac:spMkLst>
        </pc:spChg>
      </pc:sldChg>
      <pc:sldChg chg="modSp add del">
        <pc:chgData name="Alexander Tevzadze" userId="a8cef4de59c3fb7d" providerId="LiveId" clId="{001FE859-3AA9-48C1-9318-DA584DD888EC}" dt="2025-10-05T17:35:18.898" v="1053"/>
        <pc:sldMkLst>
          <pc:docMk/>
          <pc:sldMk cId="0" sldId="361"/>
        </pc:sldMkLst>
        <pc:spChg chg="mod">
          <ac:chgData name="Alexander Tevzadze" userId="a8cef4de59c3fb7d" providerId="LiveId" clId="{001FE859-3AA9-48C1-9318-DA584DD888EC}" dt="2025-10-05T17:35:18.898" v="1053"/>
          <ac:spMkLst>
            <pc:docMk/>
            <pc:sldMk cId="0" sldId="361"/>
            <ac:spMk id="22536" creationId="{E7D818A6-71C6-9A44-A0B8-08187C881CDB}"/>
          </ac:spMkLst>
        </pc:spChg>
      </pc:sldChg>
      <pc:sldChg chg="modSp add del">
        <pc:chgData name="Alexander Tevzadze" userId="a8cef4de59c3fb7d" providerId="LiveId" clId="{001FE859-3AA9-48C1-9318-DA584DD888EC}" dt="2025-10-05T17:35:22.150" v="1054"/>
        <pc:sldMkLst>
          <pc:docMk/>
          <pc:sldMk cId="0" sldId="362"/>
        </pc:sldMkLst>
        <pc:spChg chg="mod">
          <ac:chgData name="Alexander Tevzadze" userId="a8cef4de59c3fb7d" providerId="LiveId" clId="{001FE859-3AA9-48C1-9318-DA584DD888EC}" dt="2025-10-05T17:35:22.150" v="1054"/>
          <ac:spMkLst>
            <pc:docMk/>
            <pc:sldMk cId="0" sldId="362"/>
            <ac:spMk id="23556" creationId="{E4F8E0ED-D3E0-FC3B-88C1-CFE4660B0755}"/>
          </ac:spMkLst>
        </pc:spChg>
      </pc:sldChg>
      <pc:sldChg chg="modSp add del">
        <pc:chgData name="Alexander Tevzadze" userId="a8cef4de59c3fb7d" providerId="LiveId" clId="{001FE859-3AA9-48C1-9318-DA584DD888EC}" dt="2025-10-05T17:35:28.949" v="1055"/>
        <pc:sldMkLst>
          <pc:docMk/>
          <pc:sldMk cId="0" sldId="363"/>
        </pc:sldMkLst>
        <pc:spChg chg="mod">
          <ac:chgData name="Alexander Tevzadze" userId="a8cef4de59c3fb7d" providerId="LiveId" clId="{001FE859-3AA9-48C1-9318-DA584DD888EC}" dt="2025-10-05T17:35:28.949" v="1055"/>
          <ac:spMkLst>
            <pc:docMk/>
            <pc:sldMk cId="0" sldId="363"/>
            <ac:spMk id="24585" creationId="{52288CC8-FB2C-32D6-61C0-D28E0BAE6D4D}"/>
          </ac:spMkLst>
        </pc:spChg>
      </pc:sldChg>
      <pc:sldChg chg="modSp add del">
        <pc:chgData name="Alexander Tevzadze" userId="a8cef4de59c3fb7d" providerId="LiveId" clId="{001FE859-3AA9-48C1-9318-DA584DD888EC}" dt="2025-10-05T17:35:32.059" v="1056"/>
        <pc:sldMkLst>
          <pc:docMk/>
          <pc:sldMk cId="0" sldId="364"/>
        </pc:sldMkLst>
        <pc:spChg chg="mod">
          <ac:chgData name="Alexander Tevzadze" userId="a8cef4de59c3fb7d" providerId="LiveId" clId="{001FE859-3AA9-48C1-9318-DA584DD888EC}" dt="2025-10-05T17:35:32.059" v="1056"/>
          <ac:spMkLst>
            <pc:docMk/>
            <pc:sldMk cId="0" sldId="364"/>
            <ac:spMk id="25607" creationId="{E1025CD5-09E3-9D3A-BA00-FD9EC4B6A480}"/>
          </ac:spMkLst>
        </pc:spChg>
      </pc:sldChg>
      <pc:sldChg chg="modSp add del">
        <pc:chgData name="Alexander Tevzadze" userId="a8cef4de59c3fb7d" providerId="LiveId" clId="{001FE859-3AA9-48C1-9318-DA584DD888EC}" dt="2025-10-05T17:35:35.356" v="1057"/>
        <pc:sldMkLst>
          <pc:docMk/>
          <pc:sldMk cId="0" sldId="365"/>
        </pc:sldMkLst>
        <pc:spChg chg="mod">
          <ac:chgData name="Alexander Tevzadze" userId="a8cef4de59c3fb7d" providerId="LiveId" clId="{001FE859-3AA9-48C1-9318-DA584DD888EC}" dt="2025-10-05T17:35:35.356" v="1057"/>
          <ac:spMkLst>
            <pc:docMk/>
            <pc:sldMk cId="0" sldId="365"/>
            <ac:spMk id="26640" creationId="{3BF75D09-8BB2-A082-82BA-3CADE1C1AE9E}"/>
          </ac:spMkLst>
        </pc:spChg>
      </pc:sldChg>
      <pc:sldChg chg="modSp add del mod">
        <pc:chgData name="Alexander Tevzadze" userId="a8cef4de59c3fb7d" providerId="LiveId" clId="{001FE859-3AA9-48C1-9318-DA584DD888EC}" dt="2025-10-05T17:49:42.008" v="1099" actId="207"/>
        <pc:sldMkLst>
          <pc:docMk/>
          <pc:sldMk cId="0" sldId="366"/>
        </pc:sldMkLst>
        <pc:spChg chg="mod">
          <ac:chgData name="Alexander Tevzadze" userId="a8cef4de59c3fb7d" providerId="LiveId" clId="{001FE859-3AA9-48C1-9318-DA584DD888EC}" dt="2025-10-05T17:49:42.008" v="1099" actId="207"/>
          <ac:spMkLst>
            <pc:docMk/>
            <pc:sldMk cId="0" sldId="366"/>
            <ac:spMk id="27650" creationId="{56CEF1AE-2A47-B1B3-4C50-405456DC00C5}"/>
          </ac:spMkLst>
        </pc:spChg>
        <pc:spChg chg="mod">
          <ac:chgData name="Alexander Tevzadze" userId="a8cef4de59c3fb7d" providerId="LiveId" clId="{001FE859-3AA9-48C1-9318-DA584DD888EC}" dt="2025-10-05T17:35:38.640" v="1058"/>
          <ac:spMkLst>
            <pc:docMk/>
            <pc:sldMk cId="0" sldId="366"/>
            <ac:spMk id="27664" creationId="{D2D3F327-6DAE-821F-CB0B-5F5F4A7F1086}"/>
          </ac:spMkLst>
        </pc:spChg>
      </pc:sldChg>
      <pc:sldChg chg="modSp add del mod">
        <pc:chgData name="Alexander Tevzadze" userId="a8cef4de59c3fb7d" providerId="LiveId" clId="{001FE859-3AA9-48C1-9318-DA584DD888EC}" dt="2025-10-05T17:54:52.743" v="1101" actId="207"/>
        <pc:sldMkLst>
          <pc:docMk/>
          <pc:sldMk cId="0" sldId="367"/>
        </pc:sldMkLst>
        <pc:spChg chg="mod">
          <ac:chgData name="Alexander Tevzadze" userId="a8cef4de59c3fb7d" providerId="LiveId" clId="{001FE859-3AA9-48C1-9318-DA584DD888EC}" dt="2025-10-05T17:54:52.743" v="1101" actId="207"/>
          <ac:spMkLst>
            <pc:docMk/>
            <pc:sldMk cId="0" sldId="367"/>
            <ac:spMk id="28674" creationId="{43802F09-631B-C2A3-A6F0-48056B516AE2}"/>
          </ac:spMkLst>
        </pc:spChg>
        <pc:spChg chg="mod">
          <ac:chgData name="Alexander Tevzadze" userId="a8cef4de59c3fb7d" providerId="LiveId" clId="{001FE859-3AA9-48C1-9318-DA584DD888EC}" dt="2025-10-05T17:35:45.393" v="1059"/>
          <ac:spMkLst>
            <pc:docMk/>
            <pc:sldMk cId="0" sldId="367"/>
            <ac:spMk id="28685" creationId="{B5B2A24F-43C3-5487-285D-E2A730063F57}"/>
          </ac:spMkLst>
        </pc:spChg>
      </pc:sldChg>
      <pc:sldChg chg="modSp add del mod">
        <pc:chgData name="Alexander Tevzadze" userId="a8cef4de59c3fb7d" providerId="LiveId" clId="{001FE859-3AA9-48C1-9318-DA584DD888EC}" dt="2025-10-05T17:35:48.597" v="1060"/>
        <pc:sldMkLst>
          <pc:docMk/>
          <pc:sldMk cId="0" sldId="368"/>
        </pc:sldMkLst>
        <pc:spChg chg="mod">
          <ac:chgData name="Alexander Tevzadze" userId="a8cef4de59c3fb7d" providerId="LiveId" clId="{001FE859-3AA9-48C1-9318-DA584DD888EC}" dt="2025-10-05T17:35:48.597" v="1060"/>
          <ac:spMkLst>
            <pc:docMk/>
            <pc:sldMk cId="0" sldId="368"/>
            <ac:spMk id="29702" creationId="{02F4FB3E-4349-5854-0182-DA6B0324DA2F}"/>
          </ac:spMkLst>
        </pc:spChg>
      </pc:sldChg>
      <pc:sldChg chg="modSp add del mod">
        <pc:chgData name="Alexander Tevzadze" userId="a8cef4de59c3fb7d" providerId="LiveId" clId="{001FE859-3AA9-48C1-9318-DA584DD888EC}" dt="2025-10-05T17:55:21.485" v="1105" actId="20577"/>
        <pc:sldMkLst>
          <pc:docMk/>
          <pc:sldMk cId="0" sldId="369"/>
        </pc:sldMkLst>
        <pc:spChg chg="mod">
          <ac:chgData name="Alexander Tevzadze" userId="a8cef4de59c3fb7d" providerId="LiveId" clId="{001FE859-3AA9-48C1-9318-DA584DD888EC}" dt="2025-10-05T17:55:21.485" v="1105" actId="20577"/>
          <ac:spMkLst>
            <pc:docMk/>
            <pc:sldMk cId="0" sldId="369"/>
            <ac:spMk id="30722" creationId="{63F5A1CA-B596-39CD-5B7C-76E25D690F58}"/>
          </ac:spMkLst>
        </pc:spChg>
        <pc:spChg chg="mod">
          <ac:chgData name="Alexander Tevzadze" userId="a8cef4de59c3fb7d" providerId="LiveId" clId="{001FE859-3AA9-48C1-9318-DA584DD888EC}" dt="2025-10-05T17:35:51.896" v="1061"/>
          <ac:spMkLst>
            <pc:docMk/>
            <pc:sldMk cId="0" sldId="369"/>
            <ac:spMk id="30741" creationId="{3BDAAF1B-01E8-D526-4ECD-98EC32F29607}"/>
          </ac:spMkLst>
        </pc:spChg>
      </pc:sldChg>
      <pc:sldChg chg="modSp add del">
        <pc:chgData name="Alexander Tevzadze" userId="a8cef4de59c3fb7d" providerId="LiveId" clId="{001FE859-3AA9-48C1-9318-DA584DD888EC}" dt="2025-10-05T17:35:55.288" v="1062"/>
        <pc:sldMkLst>
          <pc:docMk/>
          <pc:sldMk cId="0" sldId="370"/>
        </pc:sldMkLst>
        <pc:spChg chg="mod">
          <ac:chgData name="Alexander Tevzadze" userId="a8cef4de59c3fb7d" providerId="LiveId" clId="{001FE859-3AA9-48C1-9318-DA584DD888EC}" dt="2025-10-05T17:35:55.288" v="1062"/>
          <ac:spMkLst>
            <pc:docMk/>
            <pc:sldMk cId="0" sldId="370"/>
            <ac:spMk id="31754" creationId="{00F04AD1-4C4C-681D-4D88-D47E833830AB}"/>
          </ac:spMkLst>
        </pc:spChg>
      </pc:sldChg>
      <pc:sldChg chg="addSp delSp modSp add del mod">
        <pc:chgData name="Alexander Tevzadze" userId="a8cef4de59c3fb7d" providerId="LiveId" clId="{001FE859-3AA9-48C1-9318-DA584DD888EC}" dt="2025-10-05T17:58:41.443" v="1113" actId="1076"/>
        <pc:sldMkLst>
          <pc:docMk/>
          <pc:sldMk cId="0" sldId="371"/>
        </pc:sldMkLst>
        <pc:spChg chg="del">
          <ac:chgData name="Alexander Tevzadze" userId="a8cef4de59c3fb7d" providerId="LiveId" clId="{001FE859-3AA9-48C1-9318-DA584DD888EC}" dt="2025-10-05T17:58:28.840" v="1110" actId="478"/>
          <ac:spMkLst>
            <pc:docMk/>
            <pc:sldMk cId="0" sldId="371"/>
            <ac:spMk id="32772" creationId="{7BC4BCE2-827E-0B8C-B9A3-5F5DF1D10DC5}"/>
          </ac:spMkLst>
        </pc:spChg>
        <pc:spChg chg="del">
          <ac:chgData name="Alexander Tevzadze" userId="a8cef4de59c3fb7d" providerId="LiveId" clId="{001FE859-3AA9-48C1-9318-DA584DD888EC}" dt="2025-10-05T17:58:30.519" v="1112" actId="478"/>
          <ac:spMkLst>
            <pc:docMk/>
            <pc:sldMk cId="0" sldId="371"/>
            <ac:spMk id="32774" creationId="{2A76190C-297B-C9BB-8B09-807471F6187C}"/>
          </ac:spMkLst>
        </pc:spChg>
        <pc:spChg chg="mod">
          <ac:chgData name="Alexander Tevzadze" userId="a8cef4de59c3fb7d" providerId="LiveId" clId="{001FE859-3AA9-48C1-9318-DA584DD888EC}" dt="2025-10-05T17:35:59.058" v="1063"/>
          <ac:spMkLst>
            <pc:docMk/>
            <pc:sldMk cId="0" sldId="371"/>
            <ac:spMk id="32775" creationId="{C951AC7D-49DA-5825-9549-A01ABFC38BE2}"/>
          </ac:spMkLst>
        </pc:spChg>
        <pc:picChg chg="add mod">
          <ac:chgData name="Alexander Tevzadze" userId="a8cef4de59c3fb7d" providerId="LiveId" clId="{001FE859-3AA9-48C1-9318-DA584DD888EC}" dt="2025-10-05T17:58:41.443" v="1113" actId="1076"/>
          <ac:picMkLst>
            <pc:docMk/>
            <pc:sldMk cId="0" sldId="371"/>
            <ac:picMk id="3" creationId="{ED772AEE-65F1-3AF1-253F-1FF39B7160EF}"/>
          </ac:picMkLst>
        </pc:picChg>
        <pc:picChg chg="del">
          <ac:chgData name="Alexander Tevzadze" userId="a8cef4de59c3fb7d" providerId="LiveId" clId="{001FE859-3AA9-48C1-9318-DA584DD888EC}" dt="2025-10-05T17:58:27.678" v="1109" actId="478"/>
          <ac:picMkLst>
            <pc:docMk/>
            <pc:sldMk cId="0" sldId="371"/>
            <ac:picMk id="32771" creationId="{2E190C82-3BCC-B615-27B1-C0ABD3E973A9}"/>
          </ac:picMkLst>
        </pc:picChg>
        <pc:picChg chg="del">
          <ac:chgData name="Alexander Tevzadze" userId="a8cef4de59c3fb7d" providerId="LiveId" clId="{001FE859-3AA9-48C1-9318-DA584DD888EC}" dt="2025-10-05T17:58:29.466" v="1111" actId="478"/>
          <ac:picMkLst>
            <pc:docMk/>
            <pc:sldMk cId="0" sldId="371"/>
            <ac:picMk id="32773" creationId="{87AE6355-0964-32AB-E753-23EAC4B22D32}"/>
          </ac:picMkLst>
        </pc:picChg>
      </pc:sldChg>
      <pc:sldChg chg="modSp add del mod">
        <pc:chgData name="Alexander Tevzadze" userId="a8cef4de59c3fb7d" providerId="LiveId" clId="{001FE859-3AA9-48C1-9318-DA584DD888EC}" dt="2025-10-05T18:00:24.299" v="1115" actId="207"/>
        <pc:sldMkLst>
          <pc:docMk/>
          <pc:sldMk cId="0" sldId="372"/>
        </pc:sldMkLst>
        <pc:spChg chg="mod">
          <ac:chgData name="Alexander Tevzadze" userId="a8cef4de59c3fb7d" providerId="LiveId" clId="{001FE859-3AA9-48C1-9318-DA584DD888EC}" dt="2025-10-05T18:00:24.299" v="1115" actId="207"/>
          <ac:spMkLst>
            <pc:docMk/>
            <pc:sldMk cId="0" sldId="372"/>
            <ac:spMk id="33794" creationId="{FC841877-7A98-A5AC-F5C6-81C8F6DCC9FA}"/>
          </ac:spMkLst>
        </pc:spChg>
        <pc:spChg chg="mod">
          <ac:chgData name="Alexander Tevzadze" userId="a8cef4de59c3fb7d" providerId="LiveId" clId="{001FE859-3AA9-48C1-9318-DA584DD888EC}" dt="2025-10-05T17:36:02.089" v="1064"/>
          <ac:spMkLst>
            <pc:docMk/>
            <pc:sldMk cId="0" sldId="372"/>
            <ac:spMk id="33801" creationId="{8A10C796-BD22-CD4B-6B0C-1B1B5F4BCEC2}"/>
          </ac:spMkLst>
        </pc:spChg>
      </pc:sldChg>
      <pc:sldChg chg="modSp add del">
        <pc:chgData name="Alexander Tevzadze" userId="a8cef4de59c3fb7d" providerId="LiveId" clId="{001FE859-3AA9-48C1-9318-DA584DD888EC}" dt="2025-10-05T17:36:06.197" v="1065"/>
        <pc:sldMkLst>
          <pc:docMk/>
          <pc:sldMk cId="0" sldId="373"/>
        </pc:sldMkLst>
        <pc:spChg chg="mod">
          <ac:chgData name="Alexander Tevzadze" userId="a8cef4de59c3fb7d" providerId="LiveId" clId="{001FE859-3AA9-48C1-9318-DA584DD888EC}" dt="2025-10-05T17:36:06.197" v="1065"/>
          <ac:spMkLst>
            <pc:docMk/>
            <pc:sldMk cId="0" sldId="373"/>
            <ac:spMk id="34829" creationId="{DB5A79C1-B6A2-8046-57AA-998CFEEB8168}"/>
          </ac:spMkLst>
        </pc:spChg>
      </pc:sldChg>
      <pc:sldChg chg="modSp add del">
        <pc:chgData name="Alexander Tevzadze" userId="a8cef4de59c3fb7d" providerId="LiveId" clId="{001FE859-3AA9-48C1-9318-DA584DD888EC}" dt="2025-10-05T17:36:09.754" v="1066"/>
        <pc:sldMkLst>
          <pc:docMk/>
          <pc:sldMk cId="0" sldId="374"/>
        </pc:sldMkLst>
        <pc:spChg chg="mod">
          <ac:chgData name="Alexander Tevzadze" userId="a8cef4de59c3fb7d" providerId="LiveId" clId="{001FE859-3AA9-48C1-9318-DA584DD888EC}" dt="2025-10-05T17:36:09.754" v="1066"/>
          <ac:spMkLst>
            <pc:docMk/>
            <pc:sldMk cId="0" sldId="374"/>
            <ac:spMk id="35844" creationId="{CAE915DF-D143-3E6A-0EE6-E13B07B66892}"/>
          </ac:spMkLst>
        </pc:spChg>
      </pc:sldChg>
      <pc:sldChg chg="addSp delSp modSp add del mod modAnim">
        <pc:chgData name="Alexander Tevzadze" userId="a8cef4de59c3fb7d" providerId="LiveId" clId="{001FE859-3AA9-48C1-9318-DA584DD888EC}" dt="2025-10-05T18:01:48.626" v="1117" actId="20577"/>
        <pc:sldMkLst>
          <pc:docMk/>
          <pc:sldMk cId="0" sldId="375"/>
        </pc:sldMkLst>
        <pc:spChg chg="mod">
          <ac:chgData name="Alexander Tevzadze" userId="a8cef4de59c3fb7d" providerId="LiveId" clId="{001FE859-3AA9-48C1-9318-DA584DD888EC}" dt="2025-10-05T18:01:48.626" v="1117" actId="20577"/>
          <ac:spMkLst>
            <pc:docMk/>
            <pc:sldMk cId="0" sldId="375"/>
            <ac:spMk id="36866" creationId="{627E3D8E-C5FE-500B-57EA-83E0A979A1D5}"/>
          </ac:spMkLst>
        </pc:spChg>
        <pc:spChg chg="mod">
          <ac:chgData name="Alexander Tevzadze" userId="a8cef4de59c3fb7d" providerId="LiveId" clId="{001FE859-3AA9-48C1-9318-DA584DD888EC}" dt="2025-10-05T17:36:13.131" v="1067"/>
          <ac:spMkLst>
            <pc:docMk/>
            <pc:sldMk cId="0" sldId="375"/>
            <ac:spMk id="36873" creationId="{358DD217-6DFD-0EB6-A4AA-E68009D2C1ED}"/>
          </ac:spMkLst>
        </pc:spChg>
      </pc:sldChg>
      <pc:sldChg chg="modSp add del mod">
        <pc:chgData name="Alexander Tevzadze" userId="a8cef4de59c3fb7d" providerId="LiveId" clId="{001FE859-3AA9-48C1-9318-DA584DD888EC}" dt="2025-10-05T18:02:30.371" v="1119" actId="20577"/>
        <pc:sldMkLst>
          <pc:docMk/>
          <pc:sldMk cId="0" sldId="376"/>
        </pc:sldMkLst>
        <pc:spChg chg="mod">
          <ac:chgData name="Alexander Tevzadze" userId="a8cef4de59c3fb7d" providerId="LiveId" clId="{001FE859-3AA9-48C1-9318-DA584DD888EC}" dt="2025-10-05T18:02:30.371" v="1119" actId="20577"/>
          <ac:spMkLst>
            <pc:docMk/>
            <pc:sldMk cId="0" sldId="376"/>
            <ac:spMk id="37891" creationId="{6B007E09-DBA2-44B9-D3FE-D8087A7971C2}"/>
          </ac:spMkLst>
        </pc:spChg>
        <pc:spChg chg="mod">
          <ac:chgData name="Alexander Tevzadze" userId="a8cef4de59c3fb7d" providerId="LiveId" clId="{001FE859-3AA9-48C1-9318-DA584DD888EC}" dt="2025-10-05T17:36:16.429" v="1068"/>
          <ac:spMkLst>
            <pc:docMk/>
            <pc:sldMk cId="0" sldId="376"/>
            <ac:spMk id="37904" creationId="{434E7005-CB15-221C-28E8-F8F18217E5D2}"/>
          </ac:spMkLst>
        </pc:spChg>
      </pc:sldChg>
      <pc:sldChg chg="modSp add del">
        <pc:chgData name="Alexander Tevzadze" userId="a8cef4de59c3fb7d" providerId="LiveId" clId="{001FE859-3AA9-48C1-9318-DA584DD888EC}" dt="2025-10-05T17:36:20.860" v="1069"/>
        <pc:sldMkLst>
          <pc:docMk/>
          <pc:sldMk cId="0" sldId="377"/>
        </pc:sldMkLst>
        <pc:spChg chg="mod">
          <ac:chgData name="Alexander Tevzadze" userId="a8cef4de59c3fb7d" providerId="LiveId" clId="{001FE859-3AA9-48C1-9318-DA584DD888EC}" dt="2025-10-05T17:36:20.860" v="1069"/>
          <ac:spMkLst>
            <pc:docMk/>
            <pc:sldMk cId="0" sldId="377"/>
            <ac:spMk id="38927" creationId="{47051A4A-21BA-CE32-2096-CC12714A2934}"/>
          </ac:spMkLst>
        </pc:spChg>
      </pc:sldChg>
      <pc:sldChg chg="modSp add del mod">
        <pc:chgData name="Alexander Tevzadze" userId="a8cef4de59c3fb7d" providerId="LiveId" clId="{001FE859-3AA9-48C1-9318-DA584DD888EC}" dt="2025-10-05T18:03:41.206" v="1128" actId="20577"/>
        <pc:sldMkLst>
          <pc:docMk/>
          <pc:sldMk cId="0" sldId="378"/>
        </pc:sldMkLst>
        <pc:spChg chg="mod">
          <ac:chgData name="Alexander Tevzadze" userId="a8cef4de59c3fb7d" providerId="LiveId" clId="{001FE859-3AA9-48C1-9318-DA584DD888EC}" dt="2025-10-05T18:03:41.206" v="1128" actId="20577"/>
          <ac:spMkLst>
            <pc:docMk/>
            <pc:sldMk cId="0" sldId="378"/>
            <ac:spMk id="39938" creationId="{F16DD470-C8C6-3760-8BAA-F0DAB5A26726}"/>
          </ac:spMkLst>
        </pc:spChg>
        <pc:spChg chg="mod">
          <ac:chgData name="Alexander Tevzadze" userId="a8cef4de59c3fb7d" providerId="LiveId" clId="{001FE859-3AA9-48C1-9318-DA584DD888EC}" dt="2025-10-05T17:36:26.199" v="1070"/>
          <ac:spMkLst>
            <pc:docMk/>
            <pc:sldMk cId="0" sldId="378"/>
            <ac:spMk id="39939" creationId="{3FE91C87-D351-54CE-5D11-77F7906D5872}"/>
          </ac:spMkLst>
        </pc:spChg>
      </pc:sldChg>
      <pc:sldChg chg="modSp add del">
        <pc:chgData name="Alexander Tevzadze" userId="a8cef4de59c3fb7d" providerId="LiveId" clId="{001FE859-3AA9-48C1-9318-DA584DD888EC}" dt="2025-10-05T17:36:30.411" v="1071"/>
        <pc:sldMkLst>
          <pc:docMk/>
          <pc:sldMk cId="0" sldId="379"/>
        </pc:sldMkLst>
        <pc:spChg chg="mod">
          <ac:chgData name="Alexander Tevzadze" userId="a8cef4de59c3fb7d" providerId="LiveId" clId="{001FE859-3AA9-48C1-9318-DA584DD888EC}" dt="2025-10-05T17:36:30.411" v="1071"/>
          <ac:spMkLst>
            <pc:docMk/>
            <pc:sldMk cId="0" sldId="379"/>
            <ac:spMk id="40969" creationId="{85F446FD-6072-62B0-177F-6B25DC6CECE1}"/>
          </ac:spMkLst>
        </pc:spChg>
      </pc:sldChg>
      <pc:sldChg chg="addSp delSp modSp add del mod">
        <pc:chgData name="Alexander Tevzadze" userId="a8cef4de59c3fb7d" providerId="LiveId" clId="{001FE859-3AA9-48C1-9318-DA584DD888EC}" dt="2025-10-05T17:36:36.018" v="1072"/>
        <pc:sldMkLst>
          <pc:docMk/>
          <pc:sldMk cId="0" sldId="380"/>
        </pc:sldMkLst>
        <pc:spChg chg="mod">
          <ac:chgData name="Alexander Tevzadze" userId="a8cef4de59c3fb7d" providerId="LiveId" clId="{001FE859-3AA9-48C1-9318-DA584DD888EC}" dt="2025-10-05T17:36:36.018" v="1072"/>
          <ac:spMkLst>
            <pc:docMk/>
            <pc:sldMk cId="0" sldId="380"/>
            <ac:spMk id="41996" creationId="{A28BA09F-5C7B-9CAF-2C15-DE5E47EEC693}"/>
          </ac:spMkLst>
        </pc:spChg>
      </pc:sldChg>
      <pc:sldChg chg="modSp add del mod">
        <pc:chgData name="Alexander Tevzadze" userId="a8cef4de59c3fb7d" providerId="LiveId" clId="{001FE859-3AA9-48C1-9318-DA584DD888EC}" dt="2025-10-05T17:31:57.605" v="988" actId="47"/>
        <pc:sldMkLst>
          <pc:docMk/>
          <pc:sldMk cId="0" sldId="381"/>
        </pc:sldMkLst>
      </pc:sldChg>
      <pc:sldChg chg="modSp add del mod">
        <pc:chgData name="Alexander Tevzadze" userId="a8cef4de59c3fb7d" providerId="LiveId" clId="{001FE859-3AA9-48C1-9318-DA584DD888EC}" dt="2025-10-05T18:08:40.988" v="1146" actId="207"/>
        <pc:sldMkLst>
          <pc:docMk/>
          <pc:sldMk cId="0" sldId="382"/>
        </pc:sldMkLst>
        <pc:spChg chg="mod">
          <ac:chgData name="Alexander Tevzadze" userId="a8cef4de59c3fb7d" providerId="LiveId" clId="{001FE859-3AA9-48C1-9318-DA584DD888EC}" dt="2025-10-05T18:08:40.988" v="1146" actId="207"/>
          <ac:spMkLst>
            <pc:docMk/>
            <pc:sldMk cId="0" sldId="382"/>
            <ac:spMk id="45058" creationId="{C0A95D96-14AB-EEC1-65F3-C285D6AD381E}"/>
          </ac:spMkLst>
        </pc:spChg>
        <pc:spChg chg="mod">
          <ac:chgData name="Alexander Tevzadze" userId="a8cef4de59c3fb7d" providerId="LiveId" clId="{001FE859-3AA9-48C1-9318-DA584DD888EC}" dt="2025-10-05T17:36:50.827" v="1075"/>
          <ac:spMkLst>
            <pc:docMk/>
            <pc:sldMk cId="0" sldId="382"/>
            <ac:spMk id="45059" creationId="{85EED0E8-4200-1B6B-4079-FF459E630A68}"/>
          </ac:spMkLst>
        </pc:spChg>
      </pc:sldChg>
      <pc:sldChg chg="modSp add del mod">
        <pc:chgData name="Alexander Tevzadze" userId="a8cef4de59c3fb7d" providerId="LiveId" clId="{001FE859-3AA9-48C1-9318-DA584DD888EC}" dt="2025-10-05T17:37:01.430" v="1077"/>
        <pc:sldMkLst>
          <pc:docMk/>
          <pc:sldMk cId="0" sldId="383"/>
        </pc:sldMkLst>
        <pc:spChg chg="mod">
          <ac:chgData name="Alexander Tevzadze" userId="a8cef4de59c3fb7d" providerId="LiveId" clId="{001FE859-3AA9-48C1-9318-DA584DD888EC}" dt="2025-10-05T17:37:01.430" v="1077"/>
          <ac:spMkLst>
            <pc:docMk/>
            <pc:sldMk cId="0" sldId="383"/>
            <ac:spMk id="47107" creationId="{847AA0F0-1632-8C0A-6430-1448CCE56A86}"/>
          </ac:spMkLst>
        </pc:spChg>
      </pc:sldChg>
      <pc:sldChg chg="modSp add del mod">
        <pc:chgData name="Alexander Tevzadze" userId="a8cef4de59c3fb7d" providerId="LiveId" clId="{001FE859-3AA9-48C1-9318-DA584DD888EC}" dt="2025-10-05T18:12:25.691" v="1167" actId="20577"/>
        <pc:sldMkLst>
          <pc:docMk/>
          <pc:sldMk cId="0" sldId="384"/>
        </pc:sldMkLst>
        <pc:spChg chg="mod">
          <ac:chgData name="Alexander Tevzadze" userId="a8cef4de59c3fb7d" providerId="LiveId" clId="{001FE859-3AA9-48C1-9318-DA584DD888EC}" dt="2025-10-05T18:12:25.691" v="1167" actId="20577"/>
          <ac:spMkLst>
            <pc:docMk/>
            <pc:sldMk cId="0" sldId="384"/>
            <ac:spMk id="48130" creationId="{8FB582A6-9841-1804-BE31-F53ECF92A0A8}"/>
          </ac:spMkLst>
        </pc:spChg>
        <pc:spChg chg="mod">
          <ac:chgData name="Alexander Tevzadze" userId="a8cef4de59c3fb7d" providerId="LiveId" clId="{001FE859-3AA9-48C1-9318-DA584DD888EC}" dt="2025-10-05T18:11:23.870" v="1159" actId="1037"/>
          <ac:spMkLst>
            <pc:docMk/>
            <pc:sldMk cId="0" sldId="384"/>
            <ac:spMk id="48132" creationId="{B796D585-0169-E1C6-E9ED-62E38110550A}"/>
          </ac:spMkLst>
        </pc:spChg>
        <pc:spChg chg="mod">
          <ac:chgData name="Alexander Tevzadze" userId="a8cef4de59c3fb7d" providerId="LiveId" clId="{001FE859-3AA9-48C1-9318-DA584DD888EC}" dt="2025-10-05T17:37:05.545" v="1078"/>
          <ac:spMkLst>
            <pc:docMk/>
            <pc:sldMk cId="0" sldId="384"/>
            <ac:spMk id="48133" creationId="{8D068362-2831-9A43-84C7-958F520BE813}"/>
          </ac:spMkLst>
        </pc:spChg>
      </pc:sldChg>
      <pc:sldChg chg="modSp add del mod">
        <pc:chgData name="Alexander Tevzadze" userId="a8cef4de59c3fb7d" providerId="LiveId" clId="{001FE859-3AA9-48C1-9318-DA584DD888EC}" dt="2025-10-05T18:12:14.737" v="1165" actId="207"/>
        <pc:sldMkLst>
          <pc:docMk/>
          <pc:sldMk cId="0" sldId="385"/>
        </pc:sldMkLst>
        <pc:spChg chg="mod">
          <ac:chgData name="Alexander Tevzadze" userId="a8cef4de59c3fb7d" providerId="LiveId" clId="{001FE859-3AA9-48C1-9318-DA584DD888EC}" dt="2025-10-05T18:12:14.737" v="1165" actId="207"/>
          <ac:spMkLst>
            <pc:docMk/>
            <pc:sldMk cId="0" sldId="385"/>
            <ac:spMk id="49154" creationId="{F278FD58-8A83-83E3-9E25-90F15FB0CF22}"/>
          </ac:spMkLst>
        </pc:spChg>
        <pc:spChg chg="mod">
          <ac:chgData name="Alexander Tevzadze" userId="a8cef4de59c3fb7d" providerId="LiveId" clId="{001FE859-3AA9-48C1-9318-DA584DD888EC}" dt="2025-10-05T17:37:09.094" v="1079"/>
          <ac:spMkLst>
            <pc:docMk/>
            <pc:sldMk cId="0" sldId="385"/>
            <ac:spMk id="49157" creationId="{1BEE2649-EC82-79A2-7F09-85AEFCBD2AB1}"/>
          </ac:spMkLst>
        </pc:spChg>
      </pc:sldChg>
      <pc:sldChg chg="modSp add">
        <pc:chgData name="Alexander Tevzadze" userId="a8cef4de59c3fb7d" providerId="LiveId" clId="{001FE859-3AA9-48C1-9318-DA584DD888EC}" dt="2025-10-05T17:37:13.587" v="1080"/>
        <pc:sldMkLst>
          <pc:docMk/>
          <pc:sldMk cId="0" sldId="386"/>
        </pc:sldMkLst>
        <pc:spChg chg="mod">
          <ac:chgData name="Alexander Tevzadze" userId="a8cef4de59c3fb7d" providerId="LiveId" clId="{001FE859-3AA9-48C1-9318-DA584DD888EC}" dt="2025-10-05T17:37:13.587" v="1080"/>
          <ac:spMkLst>
            <pc:docMk/>
            <pc:sldMk cId="0" sldId="386"/>
            <ac:spMk id="50181" creationId="{2291BE6A-2F56-B7D4-CC04-92AB23012DC0}"/>
          </ac:spMkLst>
        </pc:spChg>
      </pc:sldChg>
      <pc:sldChg chg="add del">
        <pc:chgData name="Alexander Tevzadze" userId="a8cef4de59c3fb7d" providerId="LiveId" clId="{001FE859-3AA9-48C1-9318-DA584DD888EC}" dt="2025-09-28T21:33:02.792" v="933" actId="47"/>
        <pc:sldMkLst>
          <pc:docMk/>
          <pc:sldMk cId="2897617541" sldId="386"/>
        </pc:sldMkLst>
      </pc:sldChg>
      <pc:sldChg chg="modSp add">
        <pc:chgData name="Alexander Tevzadze" userId="a8cef4de59c3fb7d" providerId="LiveId" clId="{001FE859-3AA9-48C1-9318-DA584DD888EC}" dt="2025-10-05T17:37:19.790" v="1081"/>
        <pc:sldMkLst>
          <pc:docMk/>
          <pc:sldMk cId="0" sldId="387"/>
        </pc:sldMkLst>
        <pc:spChg chg="mod">
          <ac:chgData name="Alexander Tevzadze" userId="a8cef4de59c3fb7d" providerId="LiveId" clId="{001FE859-3AA9-48C1-9318-DA584DD888EC}" dt="2025-10-05T17:37:19.790" v="1081"/>
          <ac:spMkLst>
            <pc:docMk/>
            <pc:sldMk cId="0" sldId="387"/>
            <ac:spMk id="51203" creationId="{8382067E-CE62-C5D6-9366-0615AD439725}"/>
          </ac:spMkLst>
        </pc:spChg>
      </pc:sldChg>
      <pc:sldChg chg="modSp add del mod">
        <pc:chgData name="Alexander Tevzadze" userId="a8cef4de59c3fb7d" providerId="LiveId" clId="{001FE859-3AA9-48C1-9318-DA584DD888EC}" dt="2025-10-05T17:31:57.605" v="988" actId="47"/>
        <pc:sldMkLst>
          <pc:docMk/>
          <pc:sldMk cId="248363497" sldId="387"/>
        </pc:sldMkLst>
      </pc:sldChg>
      <pc:sldChg chg="modSp add">
        <pc:chgData name="Alexander Tevzadze" userId="a8cef4de59c3fb7d" providerId="LiveId" clId="{001FE859-3AA9-48C1-9318-DA584DD888EC}" dt="2025-10-05T17:37:23.089" v="1082"/>
        <pc:sldMkLst>
          <pc:docMk/>
          <pc:sldMk cId="0" sldId="388"/>
        </pc:sldMkLst>
        <pc:spChg chg="mod">
          <ac:chgData name="Alexander Tevzadze" userId="a8cef4de59c3fb7d" providerId="LiveId" clId="{001FE859-3AA9-48C1-9318-DA584DD888EC}" dt="2025-10-05T17:37:23.089" v="1082"/>
          <ac:spMkLst>
            <pc:docMk/>
            <pc:sldMk cId="0" sldId="388"/>
            <ac:spMk id="52229" creationId="{45762595-D22E-4501-2FEF-D5E29D42D590}"/>
          </ac:spMkLst>
        </pc:spChg>
      </pc:sldChg>
      <pc:sldChg chg="addSp delSp modSp add mod modAnim">
        <pc:chgData name="Alexander Tevzadze" userId="a8cef4de59c3fb7d" providerId="LiveId" clId="{001FE859-3AA9-48C1-9318-DA584DD888EC}" dt="2025-10-05T18:18:19.019" v="1186" actId="1076"/>
        <pc:sldMkLst>
          <pc:docMk/>
          <pc:sldMk cId="0" sldId="389"/>
        </pc:sldMkLst>
        <pc:spChg chg="mod">
          <ac:chgData name="Alexander Tevzadze" userId="a8cef4de59c3fb7d" providerId="LiveId" clId="{001FE859-3AA9-48C1-9318-DA584DD888EC}" dt="2025-10-05T17:37:26.200" v="1083"/>
          <ac:spMkLst>
            <pc:docMk/>
            <pc:sldMk cId="0" sldId="389"/>
            <ac:spMk id="53252" creationId="{1111C4B3-0C94-CB09-FCC1-E8E6C3EAC1A5}"/>
          </ac:spMkLst>
        </pc:spChg>
        <pc:picChg chg="add mod">
          <ac:chgData name="Alexander Tevzadze" userId="a8cef4de59c3fb7d" providerId="LiveId" clId="{001FE859-3AA9-48C1-9318-DA584DD888EC}" dt="2025-10-05T18:18:19.019" v="1186" actId="1076"/>
          <ac:picMkLst>
            <pc:docMk/>
            <pc:sldMk cId="0" sldId="389"/>
            <ac:picMk id="2" creationId="{109BF26C-D1E8-FF9D-4C11-BAD3C6CE1D7C}"/>
          </ac:picMkLst>
        </pc:picChg>
        <pc:picChg chg="del mod">
          <ac:chgData name="Alexander Tevzadze" userId="a8cef4de59c3fb7d" providerId="LiveId" clId="{001FE859-3AA9-48C1-9318-DA584DD888EC}" dt="2025-10-05T18:17:40.511" v="1182" actId="478"/>
          <ac:picMkLst>
            <pc:docMk/>
            <pc:sldMk cId="0" sldId="389"/>
            <ac:picMk id="227345" creationId="{C5C7BB55-2771-F542-D935-DA5C85F2DFAF}"/>
          </ac:picMkLst>
        </pc:picChg>
      </pc:sldChg>
      <pc:sldChg chg="modSp add">
        <pc:chgData name="Alexander Tevzadze" userId="a8cef4de59c3fb7d" providerId="LiveId" clId="{001FE859-3AA9-48C1-9318-DA584DD888EC}" dt="2025-10-05T17:37:29.104" v="1084"/>
        <pc:sldMkLst>
          <pc:docMk/>
          <pc:sldMk cId="0" sldId="390"/>
        </pc:sldMkLst>
        <pc:spChg chg="mod">
          <ac:chgData name="Alexander Tevzadze" userId="a8cef4de59c3fb7d" providerId="LiveId" clId="{001FE859-3AA9-48C1-9318-DA584DD888EC}" dt="2025-10-05T17:37:29.104" v="1084"/>
          <ac:spMkLst>
            <pc:docMk/>
            <pc:sldMk cId="0" sldId="390"/>
            <ac:spMk id="54281" creationId="{EAA7BD86-AF2C-CC8E-5F5E-D488E740F072}"/>
          </ac:spMkLst>
        </pc:spChg>
      </pc:sldChg>
      <pc:sldChg chg="modSp add">
        <pc:chgData name="Alexander Tevzadze" userId="a8cef4de59c3fb7d" providerId="LiveId" clId="{001FE859-3AA9-48C1-9318-DA584DD888EC}" dt="2025-10-05T17:37:32.685" v="1085"/>
        <pc:sldMkLst>
          <pc:docMk/>
          <pc:sldMk cId="0" sldId="391"/>
        </pc:sldMkLst>
        <pc:spChg chg="mod">
          <ac:chgData name="Alexander Tevzadze" userId="a8cef4de59c3fb7d" providerId="LiveId" clId="{001FE859-3AA9-48C1-9318-DA584DD888EC}" dt="2025-10-05T17:37:32.685" v="1085"/>
          <ac:spMkLst>
            <pc:docMk/>
            <pc:sldMk cId="0" sldId="391"/>
            <ac:spMk id="55301" creationId="{6A35815F-D464-D107-1EBF-333BEBA1C6D7}"/>
          </ac:spMkLst>
        </pc:spChg>
      </pc:sldChg>
      <pc:sldChg chg="modSp add">
        <pc:chgData name="Alexander Tevzadze" userId="a8cef4de59c3fb7d" providerId="LiveId" clId="{001FE859-3AA9-48C1-9318-DA584DD888EC}" dt="2025-10-05T17:37:36.361" v="1086"/>
        <pc:sldMkLst>
          <pc:docMk/>
          <pc:sldMk cId="0" sldId="392"/>
        </pc:sldMkLst>
        <pc:spChg chg="mod">
          <ac:chgData name="Alexander Tevzadze" userId="a8cef4de59c3fb7d" providerId="LiveId" clId="{001FE859-3AA9-48C1-9318-DA584DD888EC}" dt="2025-10-05T17:37:36.361" v="1086"/>
          <ac:spMkLst>
            <pc:docMk/>
            <pc:sldMk cId="0" sldId="392"/>
            <ac:spMk id="56329" creationId="{AA7C560D-C379-7199-EF61-710B936FFB59}"/>
          </ac:spMkLst>
        </pc:spChg>
      </pc:sldChg>
      <pc:sldChg chg="addSp delSp modSp add mod modAnim">
        <pc:chgData name="Alexander Tevzadze" userId="a8cef4de59c3fb7d" providerId="LiveId" clId="{001FE859-3AA9-48C1-9318-DA584DD888EC}" dt="2025-10-05T18:17:31.574" v="1181" actId="1076"/>
        <pc:sldMkLst>
          <pc:docMk/>
          <pc:sldMk cId="0" sldId="393"/>
        </pc:sldMkLst>
        <pc:spChg chg="mod">
          <ac:chgData name="Alexander Tevzadze" userId="a8cef4de59c3fb7d" providerId="LiveId" clId="{001FE859-3AA9-48C1-9318-DA584DD888EC}" dt="2025-10-05T18:16:41.060" v="1169" actId="6549"/>
          <ac:spMkLst>
            <pc:docMk/>
            <pc:sldMk cId="0" sldId="393"/>
            <ac:spMk id="57346" creationId="{33DAD800-2C5C-7ED8-A793-751EDA35BDB9}"/>
          </ac:spMkLst>
        </pc:spChg>
        <pc:spChg chg="mod">
          <ac:chgData name="Alexander Tevzadze" userId="a8cef4de59c3fb7d" providerId="LiveId" clId="{001FE859-3AA9-48C1-9318-DA584DD888EC}" dt="2025-10-05T17:37:39.737" v="1087"/>
          <ac:spMkLst>
            <pc:docMk/>
            <pc:sldMk cId="0" sldId="393"/>
            <ac:spMk id="57348" creationId="{155247C9-33DC-71D9-9467-978621848B03}"/>
          </ac:spMkLst>
        </pc:spChg>
        <pc:picChg chg="add mod">
          <ac:chgData name="Alexander Tevzadze" userId="a8cef4de59c3fb7d" providerId="LiveId" clId="{001FE859-3AA9-48C1-9318-DA584DD888EC}" dt="2025-10-05T18:17:31.574" v="1181" actId="1076"/>
          <ac:picMkLst>
            <pc:docMk/>
            <pc:sldMk cId="0" sldId="393"/>
            <ac:picMk id="2" creationId="{6E105B82-9847-22E7-9905-224FB0B70DB6}"/>
          </ac:picMkLst>
        </pc:picChg>
        <pc:picChg chg="del mod">
          <ac:chgData name="Alexander Tevzadze" userId="a8cef4de59c3fb7d" providerId="LiveId" clId="{001FE859-3AA9-48C1-9318-DA584DD888EC}" dt="2025-10-05T18:17:16.240" v="1177" actId="478"/>
          <ac:picMkLst>
            <pc:docMk/>
            <pc:sldMk cId="0" sldId="393"/>
            <ac:picMk id="210951" creationId="{380B5233-0189-9FA2-F491-766235C98123}"/>
          </ac:picMkLst>
        </pc:picChg>
      </pc:sldChg>
      <pc:sldChg chg="modSp add mod">
        <pc:chgData name="Alexander Tevzadze" userId="a8cef4de59c3fb7d" providerId="LiveId" clId="{001FE859-3AA9-48C1-9318-DA584DD888EC}" dt="2025-10-05T18:19:44.094" v="1208" actId="1037"/>
        <pc:sldMkLst>
          <pc:docMk/>
          <pc:sldMk cId="0" sldId="394"/>
        </pc:sldMkLst>
        <pc:spChg chg="mod">
          <ac:chgData name="Alexander Tevzadze" userId="a8cef4de59c3fb7d" providerId="LiveId" clId="{001FE859-3AA9-48C1-9318-DA584DD888EC}" dt="2025-10-05T18:19:35.501" v="1204" actId="20577"/>
          <ac:spMkLst>
            <pc:docMk/>
            <pc:sldMk cId="0" sldId="394"/>
            <ac:spMk id="58370" creationId="{8624F52A-976D-A703-CA90-A3A0C69BEA24}"/>
          </ac:spMkLst>
        </pc:spChg>
        <pc:spChg chg="mod">
          <ac:chgData name="Alexander Tevzadze" userId="a8cef4de59c3fb7d" providerId="LiveId" clId="{001FE859-3AA9-48C1-9318-DA584DD888EC}" dt="2025-10-05T18:19:22.675" v="1198" actId="20577"/>
          <ac:spMkLst>
            <pc:docMk/>
            <pc:sldMk cId="0" sldId="394"/>
            <ac:spMk id="58375" creationId="{25F61479-6B9E-AEAF-27ED-F78CBE4F9BDF}"/>
          </ac:spMkLst>
        </pc:spChg>
        <pc:spChg chg="mod">
          <ac:chgData name="Alexander Tevzadze" userId="a8cef4de59c3fb7d" providerId="LiveId" clId="{001FE859-3AA9-48C1-9318-DA584DD888EC}" dt="2025-10-05T18:19:08.973" v="1192" actId="113"/>
          <ac:spMkLst>
            <pc:docMk/>
            <pc:sldMk cId="0" sldId="394"/>
            <ac:spMk id="58377" creationId="{6F2BB25F-0E05-8EF2-4B82-BE167488AEF9}"/>
          </ac:spMkLst>
        </pc:spChg>
        <pc:spChg chg="mod">
          <ac:chgData name="Alexander Tevzadze" userId="a8cef4de59c3fb7d" providerId="LiveId" clId="{001FE859-3AA9-48C1-9318-DA584DD888EC}" dt="2025-10-05T18:18:49.944" v="1188" actId="1038"/>
          <ac:spMkLst>
            <pc:docMk/>
            <pc:sldMk cId="0" sldId="394"/>
            <ac:spMk id="58380" creationId="{89C42AD6-489C-5863-7ABB-8632B5EAAB78}"/>
          </ac:spMkLst>
        </pc:spChg>
        <pc:spChg chg="mod">
          <ac:chgData name="Alexander Tevzadze" userId="a8cef4de59c3fb7d" providerId="LiveId" clId="{001FE859-3AA9-48C1-9318-DA584DD888EC}" dt="2025-10-05T18:19:39.439" v="1205" actId="1038"/>
          <ac:spMkLst>
            <pc:docMk/>
            <pc:sldMk cId="0" sldId="394"/>
            <ac:spMk id="58381" creationId="{6B5E30A1-DA21-F801-9E2A-1A9A70035967}"/>
          </ac:spMkLst>
        </pc:spChg>
        <pc:spChg chg="mod">
          <ac:chgData name="Alexander Tevzadze" userId="a8cef4de59c3fb7d" providerId="LiveId" clId="{001FE859-3AA9-48C1-9318-DA584DD888EC}" dt="2025-10-05T18:19:44.094" v="1208" actId="1037"/>
          <ac:spMkLst>
            <pc:docMk/>
            <pc:sldMk cId="0" sldId="394"/>
            <ac:spMk id="58382" creationId="{AD82C829-D19E-57FC-7C5A-778E16785620}"/>
          </ac:spMkLst>
        </pc:spChg>
        <pc:spChg chg="mod">
          <ac:chgData name="Alexander Tevzadze" userId="a8cef4de59c3fb7d" providerId="LiveId" clId="{001FE859-3AA9-48C1-9318-DA584DD888EC}" dt="2025-10-05T17:37:42.832" v="1088"/>
          <ac:spMkLst>
            <pc:docMk/>
            <pc:sldMk cId="0" sldId="394"/>
            <ac:spMk id="58385" creationId="{02AEB979-9D89-CC06-4F9B-6E19DE25A1F8}"/>
          </ac:spMkLst>
        </pc:spChg>
      </pc:sldChg>
      <pc:sldChg chg="addSp delSp modSp add mod modAnim">
        <pc:chgData name="Alexander Tevzadze" userId="a8cef4de59c3fb7d" providerId="LiveId" clId="{001FE859-3AA9-48C1-9318-DA584DD888EC}" dt="2025-10-05T18:17:12.298" v="1176" actId="1076"/>
        <pc:sldMkLst>
          <pc:docMk/>
          <pc:sldMk cId="0" sldId="395"/>
        </pc:sldMkLst>
        <pc:spChg chg="mod">
          <ac:chgData name="Alexander Tevzadze" userId="a8cef4de59c3fb7d" providerId="LiveId" clId="{001FE859-3AA9-48C1-9318-DA584DD888EC}" dt="2025-10-05T17:37:48.437" v="1089"/>
          <ac:spMkLst>
            <pc:docMk/>
            <pc:sldMk cId="0" sldId="395"/>
            <ac:spMk id="59396" creationId="{68150AF8-96E2-12A1-0E2F-50ED13D39245}"/>
          </ac:spMkLst>
        </pc:spChg>
        <pc:picChg chg="add mod">
          <ac:chgData name="Alexander Tevzadze" userId="a8cef4de59c3fb7d" providerId="LiveId" clId="{001FE859-3AA9-48C1-9318-DA584DD888EC}" dt="2025-10-05T18:17:12.298" v="1176" actId="1076"/>
          <ac:picMkLst>
            <pc:docMk/>
            <pc:sldMk cId="0" sldId="395"/>
            <ac:picMk id="2" creationId="{1C9A4611-7797-694C-1D05-576A919E1FF3}"/>
          </ac:picMkLst>
        </pc:picChg>
        <pc:picChg chg="del mod">
          <ac:chgData name="Alexander Tevzadze" userId="a8cef4de59c3fb7d" providerId="LiveId" clId="{001FE859-3AA9-48C1-9318-DA584DD888EC}" dt="2025-10-05T18:16:55.605" v="1172" actId="478"/>
          <ac:picMkLst>
            <pc:docMk/>
            <pc:sldMk cId="0" sldId="395"/>
            <ac:picMk id="238598" creationId="{A5B4BB95-D536-ED62-B93B-8D16914A3FBA}"/>
          </ac:picMkLst>
        </pc:picChg>
      </pc:sldChg>
      <pc:sldChg chg="modSp add mod">
        <pc:chgData name="Alexander Tevzadze" userId="a8cef4de59c3fb7d" providerId="LiveId" clId="{001FE859-3AA9-48C1-9318-DA584DD888EC}" dt="2025-10-05T18:21:31.425" v="1212" actId="6549"/>
        <pc:sldMkLst>
          <pc:docMk/>
          <pc:sldMk cId="0" sldId="396"/>
        </pc:sldMkLst>
        <pc:spChg chg="mod">
          <ac:chgData name="Alexander Tevzadze" userId="a8cef4de59c3fb7d" providerId="LiveId" clId="{001FE859-3AA9-48C1-9318-DA584DD888EC}" dt="2025-10-05T18:21:31.425" v="1212" actId="6549"/>
          <ac:spMkLst>
            <pc:docMk/>
            <pc:sldMk cId="0" sldId="396"/>
            <ac:spMk id="60419" creationId="{B4878C4B-B154-48D3-FF96-923A6F2F2362}"/>
          </ac:spMkLst>
        </pc:spChg>
      </pc:sldChg>
      <pc:sldChg chg="modSp add mod">
        <pc:chgData name="Alexander Tevzadze" userId="a8cef4de59c3fb7d" providerId="LiveId" clId="{001FE859-3AA9-48C1-9318-DA584DD888EC}" dt="2025-10-05T18:21:35.573" v="1216" actId="6549"/>
        <pc:sldMkLst>
          <pc:docMk/>
          <pc:sldMk cId="0" sldId="397"/>
        </pc:sldMkLst>
        <pc:spChg chg="mod">
          <ac:chgData name="Alexander Tevzadze" userId="a8cef4de59c3fb7d" providerId="LiveId" clId="{001FE859-3AA9-48C1-9318-DA584DD888EC}" dt="2025-10-05T17:37:56.951" v="1093" actId="6549"/>
          <ac:spMkLst>
            <pc:docMk/>
            <pc:sldMk cId="0" sldId="397"/>
            <ac:spMk id="61442" creationId="{F127E42A-7B2A-C674-2111-3A8773BDC5A8}"/>
          </ac:spMkLst>
        </pc:spChg>
        <pc:spChg chg="mod">
          <ac:chgData name="Alexander Tevzadze" userId="a8cef4de59c3fb7d" providerId="LiveId" clId="{001FE859-3AA9-48C1-9318-DA584DD888EC}" dt="2025-10-05T18:21:35.573" v="1216" actId="6549"/>
          <ac:spMkLst>
            <pc:docMk/>
            <pc:sldMk cId="0" sldId="397"/>
            <ac:spMk id="61443" creationId="{589434E8-158D-F093-C922-9A741B764553}"/>
          </ac:spMkLst>
        </pc:spChg>
      </pc:sldChg>
      <pc:sldChg chg="modSp add">
        <pc:chgData name="Alexander Tevzadze" userId="a8cef4de59c3fb7d" providerId="LiveId" clId="{001FE859-3AA9-48C1-9318-DA584DD888EC}" dt="2025-10-05T17:36:40.336" v="1073"/>
        <pc:sldMkLst>
          <pc:docMk/>
          <pc:sldMk cId="0" sldId="398"/>
        </pc:sldMkLst>
        <pc:spChg chg="mod">
          <ac:chgData name="Alexander Tevzadze" userId="a8cef4de59c3fb7d" providerId="LiveId" clId="{001FE859-3AA9-48C1-9318-DA584DD888EC}" dt="2025-10-05T17:36:40.336" v="1073"/>
          <ac:spMkLst>
            <pc:docMk/>
            <pc:sldMk cId="0" sldId="398"/>
            <ac:spMk id="43011" creationId="{28849DBF-E0A4-BC74-CA6E-B42B2D9B3E1A}"/>
          </ac:spMkLst>
        </pc:spChg>
      </pc:sldChg>
      <pc:sldChg chg="modSp add">
        <pc:chgData name="Alexander Tevzadze" userId="a8cef4de59c3fb7d" providerId="LiveId" clId="{001FE859-3AA9-48C1-9318-DA584DD888EC}" dt="2025-10-05T17:36:43.963" v="1074"/>
        <pc:sldMkLst>
          <pc:docMk/>
          <pc:sldMk cId="0" sldId="399"/>
        </pc:sldMkLst>
        <pc:spChg chg="mod">
          <ac:chgData name="Alexander Tevzadze" userId="a8cef4de59c3fb7d" providerId="LiveId" clId="{001FE859-3AA9-48C1-9318-DA584DD888EC}" dt="2025-10-05T17:36:43.963" v="1074"/>
          <ac:spMkLst>
            <pc:docMk/>
            <pc:sldMk cId="0" sldId="399"/>
            <ac:spMk id="44038" creationId="{7077CDA2-4E6E-0913-4AB2-178F65226826}"/>
          </ac:spMkLst>
        </pc:spChg>
      </pc:sldChg>
      <pc:sldChg chg="modSp add">
        <pc:chgData name="Alexander Tevzadze" userId="a8cef4de59c3fb7d" providerId="LiveId" clId="{001FE859-3AA9-48C1-9318-DA584DD888EC}" dt="2025-10-05T17:36:55.636" v="1076"/>
        <pc:sldMkLst>
          <pc:docMk/>
          <pc:sldMk cId="0" sldId="400"/>
        </pc:sldMkLst>
        <pc:spChg chg="mod">
          <ac:chgData name="Alexander Tevzadze" userId="a8cef4de59c3fb7d" providerId="LiveId" clId="{001FE859-3AA9-48C1-9318-DA584DD888EC}" dt="2025-10-05T17:36:55.636" v="1076"/>
          <ac:spMkLst>
            <pc:docMk/>
            <pc:sldMk cId="0" sldId="400"/>
            <ac:spMk id="46083" creationId="{C9DD863E-C6F2-6F07-9F31-EAA2A64B7FBC}"/>
          </ac:spMkLst>
        </pc:spChg>
      </pc:sldChg>
    </pc:docChg>
  </pc:docChgLst>
  <pc:docChgLst>
    <pc:chgData name="Alexander Tevzadze" userId="a8cef4de59c3fb7d" providerId="LiveId" clId="{F0A18E03-C208-4FE3-A503-B08F84F6CB74}"/>
    <pc:docChg chg="undo custSel modSld modNotesMaster modHandout">
      <pc:chgData name="Alexander Tevzadze" userId="a8cef4de59c3fb7d" providerId="LiveId" clId="{F0A18E03-C208-4FE3-A503-B08F84F6CB74}" dt="2025-09-22T08:12:52.510" v="343"/>
      <pc:docMkLst>
        <pc:docMk/>
      </pc:docMkLst>
      <pc:sldChg chg="addSp delSp modSp mod">
        <pc:chgData name="Alexander Tevzadze" userId="a8cef4de59c3fb7d" providerId="LiveId" clId="{F0A18E03-C208-4FE3-A503-B08F84F6CB74}" dt="2025-09-22T07:25:44.803" v="115" actId="20577"/>
        <pc:sldMkLst>
          <pc:docMk/>
          <pc:sldMk cId="0" sldId="304"/>
        </pc:sldMkLst>
        <pc:spChg chg="mod">
          <ac:chgData name="Alexander Tevzadze" userId="a8cef4de59c3fb7d" providerId="LiveId" clId="{F0A18E03-C208-4FE3-A503-B08F84F6CB74}" dt="2025-09-22T07:25:44.803" v="115" actId="20577"/>
          <ac:spMkLst>
            <pc:docMk/>
            <pc:sldMk cId="0" sldId="304"/>
            <ac:spMk id="5123" creationId="{C642BC4D-5784-E776-4B8B-EB11F715793C}"/>
          </ac:spMkLst>
        </pc:spChg>
        <pc:picChg chg="add mod">
          <ac:chgData name="Alexander Tevzadze" userId="a8cef4de59c3fb7d" providerId="LiveId" clId="{F0A18E03-C208-4FE3-A503-B08F84F6CB74}" dt="2025-09-22T07:25:06.311" v="111" actId="1076"/>
          <ac:picMkLst>
            <pc:docMk/>
            <pc:sldMk cId="0" sldId="304"/>
            <ac:picMk id="5" creationId="{417AFA03-10A0-8E7B-4C56-234CD81B9267}"/>
          </ac:picMkLst>
        </pc:picChg>
      </pc:sldChg>
      <pc:sldChg chg="modSp mod">
        <pc:chgData name="Alexander Tevzadze" userId="a8cef4de59c3fb7d" providerId="LiveId" clId="{F0A18E03-C208-4FE3-A503-B08F84F6CB74}" dt="2025-09-22T07:25:25.813" v="113" actId="6549"/>
        <pc:sldMkLst>
          <pc:docMk/>
          <pc:sldMk cId="0" sldId="306"/>
        </pc:sldMkLst>
      </pc:sldChg>
      <pc:sldChg chg="modSp mod">
        <pc:chgData name="Alexander Tevzadze" userId="a8cef4de59c3fb7d" providerId="LiveId" clId="{F0A18E03-C208-4FE3-A503-B08F84F6CB74}" dt="2025-09-22T06:59:18.555" v="1" actId="20577"/>
        <pc:sldMkLst>
          <pc:docMk/>
          <pc:sldMk cId="0" sldId="307"/>
        </pc:sldMkLst>
      </pc:sldChg>
      <pc:sldChg chg="modSp mod">
        <pc:chgData name="Alexander Tevzadze" userId="a8cef4de59c3fb7d" providerId="LiveId" clId="{F0A18E03-C208-4FE3-A503-B08F84F6CB74}" dt="2025-09-22T07:26:34.914" v="134" actId="113"/>
        <pc:sldMkLst>
          <pc:docMk/>
          <pc:sldMk cId="0" sldId="308"/>
        </pc:sldMkLst>
      </pc:sldChg>
      <pc:sldChg chg="modSp mod">
        <pc:chgData name="Alexander Tevzadze" userId="a8cef4de59c3fb7d" providerId="LiveId" clId="{F0A18E03-C208-4FE3-A503-B08F84F6CB74}" dt="2025-09-22T07:27:37.970" v="147" actId="20577"/>
        <pc:sldMkLst>
          <pc:docMk/>
          <pc:sldMk cId="0" sldId="309"/>
        </pc:sldMkLst>
      </pc:sldChg>
      <pc:sldChg chg="modSp mod">
        <pc:chgData name="Alexander Tevzadze" userId="a8cef4de59c3fb7d" providerId="LiveId" clId="{F0A18E03-C208-4FE3-A503-B08F84F6CB74}" dt="2025-09-22T06:59:47.606" v="13" actId="6549"/>
        <pc:sldMkLst>
          <pc:docMk/>
          <pc:sldMk cId="0" sldId="310"/>
        </pc:sldMkLst>
      </pc:sldChg>
      <pc:sldChg chg="modSp mod">
        <pc:chgData name="Alexander Tevzadze" userId="a8cef4de59c3fb7d" providerId="LiveId" clId="{F0A18E03-C208-4FE3-A503-B08F84F6CB74}" dt="2025-09-22T07:31:26.902" v="175" actId="207"/>
        <pc:sldMkLst>
          <pc:docMk/>
          <pc:sldMk cId="0" sldId="311"/>
        </pc:sldMkLst>
      </pc:sldChg>
      <pc:sldChg chg="modSp">
        <pc:chgData name="Alexander Tevzadze" userId="a8cef4de59c3fb7d" providerId="LiveId" clId="{F0A18E03-C208-4FE3-A503-B08F84F6CB74}" dt="2025-09-22T07:00:02.025" v="16"/>
        <pc:sldMkLst>
          <pc:docMk/>
          <pc:sldMk cId="0" sldId="312"/>
        </pc:sldMkLst>
      </pc:sldChg>
      <pc:sldChg chg="modSp">
        <pc:chgData name="Alexander Tevzadze" userId="a8cef4de59c3fb7d" providerId="LiveId" clId="{F0A18E03-C208-4FE3-A503-B08F84F6CB74}" dt="2025-09-22T07:00:05.797" v="17"/>
        <pc:sldMkLst>
          <pc:docMk/>
          <pc:sldMk cId="0" sldId="313"/>
        </pc:sldMkLst>
      </pc:sldChg>
      <pc:sldChg chg="modSp">
        <pc:chgData name="Alexander Tevzadze" userId="a8cef4de59c3fb7d" providerId="LiveId" clId="{F0A18E03-C208-4FE3-A503-B08F84F6CB74}" dt="2025-09-22T07:32:38.521" v="180" actId="1076"/>
        <pc:sldMkLst>
          <pc:docMk/>
          <pc:sldMk cId="0" sldId="314"/>
        </pc:sldMkLst>
      </pc:sldChg>
      <pc:sldChg chg="modSp">
        <pc:chgData name="Alexander Tevzadze" userId="a8cef4de59c3fb7d" providerId="LiveId" clId="{F0A18E03-C208-4FE3-A503-B08F84F6CB74}" dt="2025-09-22T07:00:17.205" v="19"/>
        <pc:sldMkLst>
          <pc:docMk/>
          <pc:sldMk cId="0" sldId="315"/>
        </pc:sldMkLst>
      </pc:sldChg>
      <pc:sldChg chg="modSp mod">
        <pc:chgData name="Alexander Tevzadze" userId="a8cef4de59c3fb7d" providerId="LiveId" clId="{F0A18E03-C208-4FE3-A503-B08F84F6CB74}" dt="2025-09-22T07:33:53.372" v="188" actId="404"/>
        <pc:sldMkLst>
          <pc:docMk/>
          <pc:sldMk cId="0" sldId="316"/>
        </pc:sldMkLst>
      </pc:sldChg>
      <pc:sldChg chg="modSp mod">
        <pc:chgData name="Alexander Tevzadze" userId="a8cef4de59c3fb7d" providerId="LiveId" clId="{F0A18E03-C208-4FE3-A503-B08F84F6CB74}" dt="2025-09-22T07:34:55.943" v="200" actId="20577"/>
        <pc:sldMkLst>
          <pc:docMk/>
          <pc:sldMk cId="0" sldId="317"/>
        </pc:sldMkLst>
      </pc:sldChg>
      <pc:sldChg chg="modSp mod">
        <pc:chgData name="Alexander Tevzadze" userId="a8cef4de59c3fb7d" providerId="LiveId" clId="{F0A18E03-C208-4FE3-A503-B08F84F6CB74}" dt="2025-09-22T07:35:25.260" v="201" actId="404"/>
        <pc:sldMkLst>
          <pc:docMk/>
          <pc:sldMk cId="0" sldId="318"/>
        </pc:sldMkLst>
      </pc:sldChg>
      <pc:sldChg chg="modSp mod">
        <pc:chgData name="Alexander Tevzadze" userId="a8cef4de59c3fb7d" providerId="LiveId" clId="{F0A18E03-C208-4FE3-A503-B08F84F6CB74}" dt="2025-09-22T07:38:42.788" v="272" actId="207"/>
        <pc:sldMkLst>
          <pc:docMk/>
          <pc:sldMk cId="0" sldId="319"/>
        </pc:sldMkLst>
      </pc:sldChg>
      <pc:sldChg chg="modSp mod">
        <pc:chgData name="Alexander Tevzadze" userId="a8cef4de59c3fb7d" providerId="LiveId" clId="{F0A18E03-C208-4FE3-A503-B08F84F6CB74}" dt="2025-09-22T07:39:14.204" v="275" actId="6549"/>
        <pc:sldMkLst>
          <pc:docMk/>
          <pc:sldMk cId="0" sldId="320"/>
        </pc:sldMkLst>
      </pc:sldChg>
      <pc:sldChg chg="addSp delSp modSp mod">
        <pc:chgData name="Alexander Tevzadze" userId="a8cef4de59c3fb7d" providerId="LiveId" clId="{F0A18E03-C208-4FE3-A503-B08F84F6CB74}" dt="2025-09-22T07:39:50.927" v="288" actId="20577"/>
        <pc:sldMkLst>
          <pc:docMk/>
          <pc:sldMk cId="0" sldId="321"/>
        </pc:sldMkLst>
      </pc:sldChg>
      <pc:sldChg chg="modSp">
        <pc:chgData name="Alexander Tevzadze" userId="a8cef4de59c3fb7d" providerId="LiveId" clId="{F0A18E03-C208-4FE3-A503-B08F84F6CB74}" dt="2025-09-22T07:00:51.172" v="27"/>
        <pc:sldMkLst>
          <pc:docMk/>
          <pc:sldMk cId="0" sldId="322"/>
        </pc:sldMkLst>
      </pc:sldChg>
      <pc:sldChg chg="modSp">
        <pc:chgData name="Alexander Tevzadze" userId="a8cef4de59c3fb7d" providerId="LiveId" clId="{F0A18E03-C208-4FE3-A503-B08F84F6CB74}" dt="2025-09-22T07:00:55.444" v="28"/>
        <pc:sldMkLst>
          <pc:docMk/>
          <pc:sldMk cId="0" sldId="323"/>
        </pc:sldMkLst>
      </pc:sldChg>
      <pc:sldChg chg="modSp">
        <pc:chgData name="Alexander Tevzadze" userId="a8cef4de59c3fb7d" providerId="LiveId" clId="{F0A18E03-C208-4FE3-A503-B08F84F6CB74}" dt="2025-09-22T07:01:01.214" v="29"/>
        <pc:sldMkLst>
          <pc:docMk/>
          <pc:sldMk cId="0" sldId="324"/>
        </pc:sldMkLst>
      </pc:sldChg>
      <pc:sldChg chg="modSp">
        <pc:chgData name="Alexander Tevzadze" userId="a8cef4de59c3fb7d" providerId="LiveId" clId="{F0A18E03-C208-4FE3-A503-B08F84F6CB74}" dt="2025-09-22T07:01:04.983" v="30"/>
        <pc:sldMkLst>
          <pc:docMk/>
          <pc:sldMk cId="0" sldId="325"/>
        </pc:sldMkLst>
      </pc:sldChg>
      <pc:sldChg chg="modSp">
        <pc:chgData name="Alexander Tevzadze" userId="a8cef4de59c3fb7d" providerId="LiveId" clId="{F0A18E03-C208-4FE3-A503-B08F84F6CB74}" dt="2025-09-22T07:01:09.698" v="31"/>
        <pc:sldMkLst>
          <pc:docMk/>
          <pc:sldMk cId="0" sldId="326"/>
        </pc:sldMkLst>
      </pc:sldChg>
      <pc:sldChg chg="modSp">
        <pc:chgData name="Alexander Tevzadze" userId="a8cef4de59c3fb7d" providerId="LiveId" clId="{F0A18E03-C208-4FE3-A503-B08F84F6CB74}" dt="2025-09-22T07:01:13.446" v="32"/>
        <pc:sldMkLst>
          <pc:docMk/>
          <pc:sldMk cId="0" sldId="327"/>
        </pc:sldMkLst>
      </pc:sldChg>
      <pc:sldChg chg="modSp">
        <pc:chgData name="Alexander Tevzadze" userId="a8cef4de59c3fb7d" providerId="LiveId" clId="{F0A18E03-C208-4FE3-A503-B08F84F6CB74}" dt="2025-09-22T07:01:17.376" v="33"/>
        <pc:sldMkLst>
          <pc:docMk/>
          <pc:sldMk cId="0" sldId="328"/>
        </pc:sldMkLst>
      </pc:sldChg>
      <pc:sldChg chg="modSp">
        <pc:chgData name="Alexander Tevzadze" userId="a8cef4de59c3fb7d" providerId="LiveId" clId="{F0A18E03-C208-4FE3-A503-B08F84F6CB74}" dt="2025-09-22T07:01:22.904" v="34"/>
        <pc:sldMkLst>
          <pc:docMk/>
          <pc:sldMk cId="0" sldId="329"/>
        </pc:sldMkLst>
      </pc:sldChg>
      <pc:sldChg chg="modSp">
        <pc:chgData name="Alexander Tevzadze" userId="a8cef4de59c3fb7d" providerId="LiveId" clId="{F0A18E03-C208-4FE3-A503-B08F84F6CB74}" dt="2025-09-22T07:01:25.895" v="35"/>
        <pc:sldMkLst>
          <pc:docMk/>
          <pc:sldMk cId="0" sldId="330"/>
        </pc:sldMkLst>
      </pc:sldChg>
      <pc:sldChg chg="modSp">
        <pc:chgData name="Alexander Tevzadze" userId="a8cef4de59c3fb7d" providerId="LiveId" clId="{F0A18E03-C208-4FE3-A503-B08F84F6CB74}" dt="2025-09-22T07:01:29.780" v="36"/>
        <pc:sldMkLst>
          <pc:docMk/>
          <pc:sldMk cId="0" sldId="331"/>
        </pc:sldMkLst>
      </pc:sldChg>
      <pc:sldChg chg="modSp">
        <pc:chgData name="Alexander Tevzadze" userId="a8cef4de59c3fb7d" providerId="LiveId" clId="{F0A18E03-C208-4FE3-A503-B08F84F6CB74}" dt="2025-09-22T07:01:34.848" v="37"/>
        <pc:sldMkLst>
          <pc:docMk/>
          <pc:sldMk cId="0" sldId="332"/>
        </pc:sldMkLst>
      </pc:sldChg>
      <pc:sldChg chg="modSp">
        <pc:chgData name="Alexander Tevzadze" userId="a8cef4de59c3fb7d" providerId="LiveId" clId="{F0A18E03-C208-4FE3-A503-B08F84F6CB74}" dt="2025-09-22T07:01:39.242" v="38"/>
        <pc:sldMkLst>
          <pc:docMk/>
          <pc:sldMk cId="0" sldId="333"/>
        </pc:sldMkLst>
      </pc:sldChg>
      <pc:sldChg chg="modSp">
        <pc:chgData name="Alexander Tevzadze" userId="a8cef4de59c3fb7d" providerId="LiveId" clId="{F0A18E03-C208-4FE3-A503-B08F84F6CB74}" dt="2025-09-22T07:01:43.492" v="39"/>
        <pc:sldMkLst>
          <pc:docMk/>
          <pc:sldMk cId="0" sldId="334"/>
        </pc:sldMkLst>
      </pc:sldChg>
      <pc:sldChg chg="modSp">
        <pc:chgData name="Alexander Tevzadze" userId="a8cef4de59c3fb7d" providerId="LiveId" clId="{F0A18E03-C208-4FE3-A503-B08F84F6CB74}" dt="2025-09-22T07:01:47.493" v="40"/>
        <pc:sldMkLst>
          <pc:docMk/>
          <pc:sldMk cId="0" sldId="335"/>
        </pc:sldMkLst>
      </pc:sldChg>
      <pc:sldChg chg="modSp">
        <pc:chgData name="Alexander Tevzadze" userId="a8cef4de59c3fb7d" providerId="LiveId" clId="{F0A18E03-C208-4FE3-A503-B08F84F6CB74}" dt="2025-09-22T07:01:50.804" v="41"/>
        <pc:sldMkLst>
          <pc:docMk/>
          <pc:sldMk cId="0" sldId="336"/>
        </pc:sldMkLst>
      </pc:sldChg>
      <pc:sldChg chg="modSp">
        <pc:chgData name="Alexander Tevzadze" userId="a8cef4de59c3fb7d" providerId="LiveId" clId="{F0A18E03-C208-4FE3-A503-B08F84F6CB74}" dt="2025-09-22T07:01:56.745" v="42"/>
        <pc:sldMkLst>
          <pc:docMk/>
          <pc:sldMk cId="0" sldId="337"/>
        </pc:sldMkLst>
      </pc:sldChg>
      <pc:sldChg chg="modSp">
        <pc:chgData name="Alexander Tevzadze" userId="a8cef4de59c3fb7d" providerId="LiveId" clId="{F0A18E03-C208-4FE3-A503-B08F84F6CB74}" dt="2025-09-22T07:01:59.749" v="43"/>
        <pc:sldMkLst>
          <pc:docMk/>
          <pc:sldMk cId="0" sldId="338"/>
        </pc:sldMkLst>
      </pc:sldChg>
      <pc:sldChg chg="modSp">
        <pc:chgData name="Alexander Tevzadze" userId="a8cef4de59c3fb7d" providerId="LiveId" clId="{F0A18E03-C208-4FE3-A503-B08F84F6CB74}" dt="2025-09-22T07:02:03.096" v="44"/>
        <pc:sldMkLst>
          <pc:docMk/>
          <pc:sldMk cId="0" sldId="339"/>
        </pc:sldMkLst>
      </pc:sldChg>
      <pc:sldChg chg="modSp">
        <pc:chgData name="Alexander Tevzadze" userId="a8cef4de59c3fb7d" providerId="LiveId" clId="{F0A18E03-C208-4FE3-A503-B08F84F6CB74}" dt="2025-09-22T07:02:14.035" v="46"/>
        <pc:sldMkLst>
          <pc:docMk/>
          <pc:sldMk cId="0" sldId="341"/>
        </pc:sldMkLst>
      </pc:sldChg>
      <pc:sldChg chg="modSp mod">
        <pc:chgData name="Alexander Tevzadze" userId="a8cef4de59c3fb7d" providerId="LiveId" clId="{F0A18E03-C208-4FE3-A503-B08F84F6CB74}" dt="2025-09-22T07:43:04.189" v="342" actId="20577"/>
        <pc:sldMkLst>
          <pc:docMk/>
          <pc:sldMk cId="0" sldId="342"/>
        </pc:sldMkLst>
      </pc:sldChg>
      <pc:sldChg chg="modSp mod">
        <pc:chgData name="Alexander Tevzadze" userId="a8cef4de59c3fb7d" providerId="LiveId" clId="{F0A18E03-C208-4FE3-A503-B08F84F6CB74}" dt="2025-09-22T07:02:27.644" v="54" actId="6549"/>
        <pc:sldMkLst>
          <pc:docMk/>
          <pc:sldMk cId="0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6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3F0BC08-4DA0-E9AC-34AF-7254CEE463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4B34635-2F74-45F6-C2D9-A075A583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4000" b="1" dirty="0">
                <a:solidFill>
                  <a:srgbClr val="FFFF00"/>
                </a:solidFill>
              </a:rPr>
              <a:t>  </a:t>
            </a:r>
            <a:r>
              <a:rPr lang="ka-GE" altLang="en-US" sz="40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66FF99"/>
                </a:solidFill>
              </a:rPr>
              <a:t>ლექცია </a:t>
            </a:r>
            <a:r>
              <a:rPr lang="en-US" altLang="en-US" sz="4000" b="1" dirty="0">
                <a:solidFill>
                  <a:srgbClr val="66FF99"/>
                </a:solidFill>
              </a:rPr>
              <a:t>3</a:t>
            </a:r>
            <a:r>
              <a:rPr lang="ka-GE" altLang="en-US" sz="4000" b="1" dirty="0">
                <a:solidFill>
                  <a:srgbClr val="66FF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ვექტორები, ათვლის სისტემები,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ფარდობითობა, გალილეის გარდაქმნები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110363F-2384-96E1-735F-B00891C6C6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ჯამი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+ B = B + A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შესაკრებთა გადანაცვლებით ვექტორული ჯამი არ იცვლება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მოძრაობისას იცვლება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ტრაექტორია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მაგრამ არა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გადაადგილება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5363" name="Line 8">
            <a:extLst>
              <a:ext uri="{FF2B5EF4-FFF2-40B4-BE49-F238E27FC236}">
                <a16:creationId xmlns:a16="http://schemas.microsoft.com/office/drawing/2014/main" id="{7A655D96-72B6-9B58-38DB-54C5A1C71B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1336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9">
            <a:extLst>
              <a:ext uri="{FF2B5EF4-FFF2-40B4-BE49-F238E27FC236}">
                <a16:creationId xmlns:a16="http://schemas.microsoft.com/office/drawing/2014/main" id="{F42A7E90-23B2-138B-C741-1CC88648E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133600"/>
            <a:ext cx="1219200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10">
            <a:extLst>
              <a:ext uri="{FF2B5EF4-FFF2-40B4-BE49-F238E27FC236}">
                <a16:creationId xmlns:a16="http://schemas.microsoft.com/office/drawing/2014/main" id="{8A9AD773-41EF-126E-3CF9-C9A5FEFF4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411480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4">
            <a:extLst>
              <a:ext uri="{FF2B5EF4-FFF2-40B4-BE49-F238E27FC236}">
                <a16:creationId xmlns:a16="http://schemas.microsoft.com/office/drawing/2014/main" id="{6BCEF564-5A3A-47A8-28B1-FFBF35D37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5814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5">
            <a:extLst>
              <a:ext uri="{FF2B5EF4-FFF2-40B4-BE49-F238E27FC236}">
                <a16:creationId xmlns:a16="http://schemas.microsoft.com/office/drawing/2014/main" id="{5A144176-DC29-8334-A754-2D41D50D3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1219200" cy="1447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6">
            <a:extLst>
              <a:ext uri="{FF2B5EF4-FFF2-40B4-BE49-F238E27FC236}">
                <a16:creationId xmlns:a16="http://schemas.microsoft.com/office/drawing/2014/main" id="{EAAF669D-AAD1-B1D6-D565-BAB28C14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5369" name="Text Box 17">
            <a:extLst>
              <a:ext uri="{FF2B5EF4-FFF2-40B4-BE49-F238E27FC236}">
                <a16:creationId xmlns:a16="http://schemas.microsoft.com/office/drawing/2014/main" id="{E6BBB0EE-4AB0-78FA-0F89-7A4E5D8D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5370" name="Text Box 18">
            <a:extLst>
              <a:ext uri="{FF2B5EF4-FFF2-40B4-BE49-F238E27FC236}">
                <a16:creationId xmlns:a16="http://schemas.microsoft.com/office/drawing/2014/main" id="{7426CA64-F7A8-012B-D9CA-1B5C6153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5371" name="Text Box 19">
            <a:extLst>
              <a:ext uri="{FF2B5EF4-FFF2-40B4-BE49-F238E27FC236}">
                <a16:creationId xmlns:a16="http://schemas.microsoft.com/office/drawing/2014/main" id="{8670DA18-BFCE-90EC-C9FE-97FF5BC8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5372" name="Footer Placeholder 3">
            <a:extLst>
              <a:ext uri="{FF2B5EF4-FFF2-40B4-BE49-F238E27FC236}">
                <a16:creationId xmlns:a16="http://schemas.microsoft.com/office/drawing/2014/main" id="{7AE60B0E-A5C1-2347-527E-F65B63D69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5373" name="Slide Number Placeholder 4">
            <a:extLst>
              <a:ext uri="{FF2B5EF4-FFF2-40B4-BE49-F238E27FC236}">
                <a16:creationId xmlns:a16="http://schemas.microsoft.com/office/drawing/2014/main" id="{299E5604-EFC8-D216-91D0-025023D84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0BC37E-5376-4DB3-A722-6F059C8D6074}" type="slidenum">
              <a:rPr lang="ru-RU" altLang="en-US">
                <a:solidFill>
                  <a:srgbClr val="FFFFCC"/>
                </a:solidFill>
              </a:rPr>
              <a:pPr/>
              <a:t>10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A59A726-9108-22FE-823C-A3D6C7EE6D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აჯამვის გეომეტრიული მეთოდები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თანმიმდევრული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მოდებულია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 წერტილში: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პარალელოგრამის 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მეთოდი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6387" name="Line 12">
            <a:extLst>
              <a:ext uri="{FF2B5EF4-FFF2-40B4-BE49-F238E27FC236}">
                <a16:creationId xmlns:a16="http://schemas.microsoft.com/office/drawing/2014/main" id="{B8163C0F-8958-F0BD-6663-2BBD48A9E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6764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13">
            <a:extLst>
              <a:ext uri="{FF2B5EF4-FFF2-40B4-BE49-F238E27FC236}">
                <a16:creationId xmlns:a16="http://schemas.microsoft.com/office/drawing/2014/main" id="{A2588C92-9689-31F5-D05B-BFB7399AC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676400"/>
            <a:ext cx="1219200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14">
            <a:extLst>
              <a:ext uri="{FF2B5EF4-FFF2-40B4-BE49-F238E27FC236}">
                <a16:creationId xmlns:a16="http://schemas.microsoft.com/office/drawing/2014/main" id="{593F7542-64A7-8F3A-1E97-72E8AB3AD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419100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7">
            <a:extLst>
              <a:ext uri="{FF2B5EF4-FFF2-40B4-BE49-F238E27FC236}">
                <a16:creationId xmlns:a16="http://schemas.microsoft.com/office/drawing/2014/main" id="{9D19247B-BF23-F48A-C530-E7EB58DFC3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8862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8">
            <a:extLst>
              <a:ext uri="{FF2B5EF4-FFF2-40B4-BE49-F238E27FC236}">
                <a16:creationId xmlns:a16="http://schemas.microsoft.com/office/drawing/2014/main" id="{76279D22-CA8A-3D70-01B7-4ED5F7632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86200"/>
            <a:ext cx="1219200" cy="14478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9">
            <a:extLst>
              <a:ext uri="{FF2B5EF4-FFF2-40B4-BE49-F238E27FC236}">
                <a16:creationId xmlns:a16="http://schemas.microsoft.com/office/drawing/2014/main" id="{D3974BDF-87B9-0790-DB27-9EF17F0AF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95800"/>
            <a:ext cx="419100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20">
            <a:extLst>
              <a:ext uri="{FF2B5EF4-FFF2-40B4-BE49-F238E27FC236}">
                <a16:creationId xmlns:a16="http://schemas.microsoft.com/office/drawing/2014/main" id="{E864F5E9-ED0F-94DE-0539-92CF45477C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334000"/>
            <a:ext cx="2971800" cy="6096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21">
            <a:extLst>
              <a:ext uri="{FF2B5EF4-FFF2-40B4-BE49-F238E27FC236}">
                <a16:creationId xmlns:a16="http://schemas.microsoft.com/office/drawing/2014/main" id="{42580E5B-4442-C0E1-6A06-D174E53F1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95800"/>
            <a:ext cx="1219200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22">
            <a:extLst>
              <a:ext uri="{FF2B5EF4-FFF2-40B4-BE49-F238E27FC236}">
                <a16:creationId xmlns:a16="http://schemas.microsoft.com/office/drawing/2014/main" id="{9C3F6986-CCF2-40FE-7FB7-BAB0B326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00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6396" name="Text Box 23">
            <a:extLst>
              <a:ext uri="{FF2B5EF4-FFF2-40B4-BE49-F238E27FC236}">
                <a16:creationId xmlns:a16="http://schemas.microsoft.com/office/drawing/2014/main" id="{C0C0E419-B0D8-5611-CDA9-7B87C1DB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6397" name="Text Box 24">
            <a:extLst>
              <a:ext uri="{FF2B5EF4-FFF2-40B4-BE49-F238E27FC236}">
                <a16:creationId xmlns:a16="http://schemas.microsoft.com/office/drawing/2014/main" id="{073703C0-1F77-176C-C2BA-9B8C3D1F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981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6398" name="Text Box 25">
            <a:extLst>
              <a:ext uri="{FF2B5EF4-FFF2-40B4-BE49-F238E27FC236}">
                <a16:creationId xmlns:a16="http://schemas.microsoft.com/office/drawing/2014/main" id="{9C9A4B17-758A-E573-613E-361DC160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6399" name="Text Box 26">
            <a:extLst>
              <a:ext uri="{FF2B5EF4-FFF2-40B4-BE49-F238E27FC236}">
                <a16:creationId xmlns:a16="http://schemas.microsoft.com/office/drawing/2014/main" id="{2348964C-0D97-C388-147A-8C0D33EE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6400" name="Text Box 27">
            <a:extLst>
              <a:ext uri="{FF2B5EF4-FFF2-40B4-BE49-F238E27FC236}">
                <a16:creationId xmlns:a16="http://schemas.microsoft.com/office/drawing/2014/main" id="{3248540D-D507-0909-824A-760A8B1D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6401" name="Text Box 28">
            <a:extLst>
              <a:ext uri="{FF2B5EF4-FFF2-40B4-BE49-F238E27FC236}">
                <a16:creationId xmlns:a16="http://schemas.microsoft.com/office/drawing/2014/main" id="{6B2CE47D-D0AC-8073-78B4-253F4E9F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53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6402" name="Text Box 29">
            <a:extLst>
              <a:ext uri="{FF2B5EF4-FFF2-40B4-BE49-F238E27FC236}">
                <a16:creationId xmlns:a16="http://schemas.microsoft.com/office/drawing/2014/main" id="{52A5A794-5B51-88EC-C746-D550CFDD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6403" name="Footer Placeholder 3">
            <a:extLst>
              <a:ext uri="{FF2B5EF4-FFF2-40B4-BE49-F238E27FC236}">
                <a16:creationId xmlns:a16="http://schemas.microsoft.com/office/drawing/2014/main" id="{64AB7724-8711-0F23-9F03-474FD8665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6404" name="Slide Number Placeholder 4">
            <a:extLst>
              <a:ext uri="{FF2B5EF4-FFF2-40B4-BE49-F238E27FC236}">
                <a16:creationId xmlns:a16="http://schemas.microsoft.com/office/drawing/2014/main" id="{FB011E64-679B-BC22-3BD4-7EAA5EE8A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0D5BF2-A906-43E4-B8D3-E06D1A9EF69F}" type="slidenum">
              <a:rPr lang="ru-RU" altLang="en-US">
                <a:solidFill>
                  <a:srgbClr val="FFFFCC"/>
                </a:solidFill>
              </a:rPr>
              <a:pPr/>
              <a:t>11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7292CF9-A0FB-CA5D-E15A-8A3DD70724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სხვაობა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უარყოფითი ვექტორი: 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 </a:t>
            </a:r>
            <a:r>
              <a:rPr lang="en-US" altLang="en-US" sz="2800" b="1" dirty="0">
                <a:solidFill>
                  <a:srgbClr val="FF0000"/>
                </a:solidFill>
                <a:latin typeface="Sylfaen" panose="010A0502050306030303" pitchFamily="18" charset="0"/>
              </a:rPr>
              <a:t>-A</a:t>
            </a:r>
            <a:endParaRPr lang="ka-GE" altLang="en-US" sz="28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ვექტორების გამოკლება: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A </a:t>
            </a: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–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B = A </a:t>
            </a: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+ (–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endParaRPr lang="ru-RU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938EA3EB-A6E1-0552-A4C8-AEE67136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84A89348-EADA-F8B3-0FDE-A711FB13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91891CAF-A1BE-938D-6F67-48A9FB857C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371600"/>
            <a:ext cx="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47DCC51A-608C-A797-FADF-E50706F57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C114E4EF-02C7-F3AD-3490-FF63F20BD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131457E1-3F7A-5AD9-6FC4-322A8C56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0A205272-E642-ED57-8D01-17EF90AF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6A4D8C68-9F05-E956-73C5-9974C3F0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19" name="Line 12">
            <a:extLst>
              <a:ext uri="{FF2B5EF4-FFF2-40B4-BE49-F238E27FC236}">
                <a16:creationId xmlns:a16="http://schemas.microsoft.com/office/drawing/2014/main" id="{5CCF99C4-972B-DFF8-931A-6F8CD68FCF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53340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>
            <a:extLst>
              <a:ext uri="{FF2B5EF4-FFF2-40B4-BE49-F238E27FC236}">
                <a16:creationId xmlns:a16="http://schemas.microsoft.com/office/drawing/2014/main" id="{BE7CCF63-4D9F-97FB-5AEF-231F4C4DF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334000"/>
            <a:ext cx="30480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>
            <a:extLst>
              <a:ext uri="{FF2B5EF4-FFF2-40B4-BE49-F238E27FC236}">
                <a16:creationId xmlns:a16="http://schemas.microsoft.com/office/drawing/2014/main" id="{F6745FC7-47C9-89C5-2152-15A0CA821E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3340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6">
            <a:extLst>
              <a:ext uri="{FF2B5EF4-FFF2-40B4-BE49-F238E27FC236}">
                <a16:creationId xmlns:a16="http://schemas.microsoft.com/office/drawing/2014/main" id="{EEEB037C-CBA7-1A03-1925-4885B8A5E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114800"/>
            <a:ext cx="30480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7">
            <a:extLst>
              <a:ext uri="{FF2B5EF4-FFF2-40B4-BE49-F238E27FC236}">
                <a16:creationId xmlns:a16="http://schemas.microsoft.com/office/drawing/2014/main" id="{A8FFF6AA-C143-4EEF-7EB9-7BA33FC209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114800"/>
            <a:ext cx="2590800" cy="182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8">
            <a:extLst>
              <a:ext uri="{FF2B5EF4-FFF2-40B4-BE49-F238E27FC236}">
                <a16:creationId xmlns:a16="http://schemas.microsoft.com/office/drawing/2014/main" id="{A6840F8D-130D-D752-78A2-2BC731B3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81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51D70EE1-CCE6-88DB-0777-9270AD00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26" name="Text Box 20">
            <a:extLst>
              <a:ext uri="{FF2B5EF4-FFF2-40B4-BE49-F238E27FC236}">
                <a16:creationId xmlns:a16="http://schemas.microsoft.com/office/drawing/2014/main" id="{FEBBF2AA-A005-B24B-5AF5-446ACB03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8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7427" name="Text Box 21">
            <a:extLst>
              <a:ext uri="{FF2B5EF4-FFF2-40B4-BE49-F238E27FC236}">
                <a16:creationId xmlns:a16="http://schemas.microsoft.com/office/drawing/2014/main" id="{BEA5807E-C0F3-4F57-1C3E-E6F01793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28" name="Text Box 22">
            <a:extLst>
              <a:ext uri="{FF2B5EF4-FFF2-40B4-BE49-F238E27FC236}">
                <a16:creationId xmlns:a16="http://schemas.microsoft.com/office/drawing/2014/main" id="{F05DA066-F7AE-D5D9-0362-37213B5CC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81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7429" name="Text Box 23">
            <a:extLst>
              <a:ext uri="{FF2B5EF4-FFF2-40B4-BE49-F238E27FC236}">
                <a16:creationId xmlns:a16="http://schemas.microsoft.com/office/drawing/2014/main" id="{08345CB5-5625-437A-5172-95A1C940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30" name="Text Box 24">
            <a:extLst>
              <a:ext uri="{FF2B5EF4-FFF2-40B4-BE49-F238E27FC236}">
                <a16:creationId xmlns:a16="http://schemas.microsoft.com/office/drawing/2014/main" id="{E3303A8D-FF2B-3F3A-ACD3-25E99842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191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-B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7431" name="Text Box 25">
            <a:extLst>
              <a:ext uri="{FF2B5EF4-FFF2-40B4-BE49-F238E27FC236}">
                <a16:creationId xmlns:a16="http://schemas.microsoft.com/office/drawing/2014/main" id="{E8CAFA58-F978-E342-CD45-6B39E5D10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7432" name="Footer Placeholder 3">
            <a:extLst>
              <a:ext uri="{FF2B5EF4-FFF2-40B4-BE49-F238E27FC236}">
                <a16:creationId xmlns:a16="http://schemas.microsoft.com/office/drawing/2014/main" id="{1050AD42-9CF2-58A4-5C79-AD35C7D41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7433" name="Slide Number Placeholder 4">
            <a:extLst>
              <a:ext uri="{FF2B5EF4-FFF2-40B4-BE49-F238E27FC236}">
                <a16:creationId xmlns:a16="http://schemas.microsoft.com/office/drawing/2014/main" id="{1CF3F905-B6BE-1138-F990-07E9A7D7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9A5DEB-11E9-43E7-AF6D-CA3354615830}" type="slidenum">
              <a:rPr lang="ru-RU" altLang="en-US">
                <a:solidFill>
                  <a:srgbClr val="FFFFCC"/>
                </a:solidFill>
              </a:rPr>
              <a:pPr/>
              <a:t>12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lackSea_A2004143_1105_250m">
            <a:extLst>
              <a:ext uri="{FF2B5EF4-FFF2-40B4-BE49-F238E27FC236}">
                <a16:creationId xmlns:a16="http://schemas.microsoft.com/office/drawing/2014/main" id="{A97B0E62-5047-EF63-4460-00483AED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44763"/>
            <a:ext cx="541020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AA1D01AB-22CF-EFDC-EAB6-899BF73B6A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ამოცანა #1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გემმა გაცურა 100 კმ ჩრდილოეთ მიმართულებით ხოლო შემდეგ 50 კმ დასავლეთ მიმართულებით. იპოვეთ გემის ჯამური გადაადგილება 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მართი კუთხე (!)</a:t>
            </a:r>
          </a:p>
          <a:p>
            <a:pPr eaLnBrk="1" hangingPunct="1">
              <a:buFontTx/>
              <a:buNone/>
            </a:pPr>
            <a:endParaRPr lang="ka-GE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L = (50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+ 100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1/2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კმ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00FF00"/>
                </a:solidFill>
                <a:latin typeface="Sylfaen" panose="010A0502050306030303" pitchFamily="18" charset="0"/>
              </a:rPr>
              <a:t>L = 111.8 </a:t>
            </a:r>
            <a:r>
              <a:rPr lang="ka-GE" altLang="en-US" sz="2800" b="1">
                <a:solidFill>
                  <a:srgbClr val="00FF00"/>
                </a:solidFill>
                <a:latin typeface="Sylfaen" panose="010A0502050306030303" pitchFamily="18" charset="0"/>
              </a:rPr>
              <a:t>კმ</a:t>
            </a:r>
            <a:endParaRPr lang="ka-GE" altLang="en-US" sz="2800" b="1" baseline="30000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422552B1-7CB7-65DF-8E73-CDF236A31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953000"/>
            <a:ext cx="0" cy="1066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CD3DAD5F-C4D2-B4C9-2917-E86030BA38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4953000"/>
            <a:ext cx="762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6DB9884F-0AE6-3DF0-DE8A-63446D775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953000"/>
            <a:ext cx="762000" cy="1066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ooter Placeholder 3">
            <a:extLst>
              <a:ext uri="{FF2B5EF4-FFF2-40B4-BE49-F238E27FC236}">
                <a16:creationId xmlns:a16="http://schemas.microsoft.com/office/drawing/2014/main" id="{DE41F52D-B020-4BCF-43E9-AFA46F68E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8440" name="Slide Number Placeholder 4">
            <a:extLst>
              <a:ext uri="{FF2B5EF4-FFF2-40B4-BE49-F238E27FC236}">
                <a16:creationId xmlns:a16="http://schemas.microsoft.com/office/drawing/2014/main" id="{564EB8A1-B9DC-4A1F-BC70-6B1140670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1CA395-1656-41EB-9802-F43910C4B367}" type="slidenum">
              <a:rPr lang="ru-RU" altLang="en-US">
                <a:solidFill>
                  <a:srgbClr val="FFFFCC"/>
                </a:solidFill>
              </a:rPr>
              <a:pPr/>
              <a:t>13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CC631C40-D72C-7C42-CC15-AD4D8CA779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ვექტორის რიცხვზე ნამრავლი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ვექტორის დადებით რიცხვზე გამრავლებისას იცვლება მისი მოდული და არ იცვლება მიმართულება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|| A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ვექტორის მიმართულება იცვლება საწინააღმდეგო მიმართულებით –1 ზე გამრავლებისას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0843CE1A-BF0B-D380-E22C-6E818D30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82B274AE-87FA-4281-1B77-45F2A49E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9461" name="Line 6">
            <a:extLst>
              <a:ext uri="{FF2B5EF4-FFF2-40B4-BE49-F238E27FC236}">
                <a16:creationId xmlns:a16="http://schemas.microsoft.com/office/drawing/2014/main" id="{14619D37-BD38-8031-EC0E-C21E25743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105400"/>
            <a:ext cx="1600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5915031E-E501-0A88-DF70-CC635FFC0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486400"/>
            <a:ext cx="3352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>
            <a:extLst>
              <a:ext uri="{FF2B5EF4-FFF2-40B4-BE49-F238E27FC236}">
                <a16:creationId xmlns:a16="http://schemas.microsoft.com/office/drawing/2014/main" id="{E3369B5A-1544-E74C-E121-CC757A6BA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105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>
            <a:extLst>
              <a:ext uri="{FF2B5EF4-FFF2-40B4-BE49-F238E27FC236}">
                <a16:creationId xmlns:a16="http://schemas.microsoft.com/office/drawing/2014/main" id="{8275E832-EC91-184C-23FB-FAC335ABC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4864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565C2768-10F3-9803-7085-BA0288435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6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2 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9466" name="Text Box 12">
            <a:extLst>
              <a:ext uri="{FF2B5EF4-FFF2-40B4-BE49-F238E27FC236}">
                <a16:creationId xmlns:a16="http://schemas.microsoft.com/office/drawing/2014/main" id="{5015576A-A9E8-FA3C-5B58-A3917511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9467" name="Text Box 13">
            <a:extLst>
              <a:ext uri="{FF2B5EF4-FFF2-40B4-BE49-F238E27FC236}">
                <a16:creationId xmlns:a16="http://schemas.microsoft.com/office/drawing/2014/main" id="{245263F1-A771-7C66-9A2D-182625B9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57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38F6D9DA-CBF9-B2ED-EA18-97A8F4AF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Sylfaen" panose="010A0502050306030303" pitchFamily="18" charset="0"/>
              </a:rPr>
              <a:t>-2 A</a:t>
            </a:r>
            <a:endParaRPr lang="ru-RU" altLang="en-US" sz="2800" b="1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285183B0-3EAF-82A7-32A6-97240F89C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F60C35BC-8234-0CCF-7DEF-CB1F838F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3E50E0CE-8627-4C0A-EE92-FE5DEF7D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9472" name="Text Box 19">
            <a:extLst>
              <a:ext uri="{FF2B5EF4-FFF2-40B4-BE49-F238E27FC236}">
                <a16:creationId xmlns:a16="http://schemas.microsoft.com/office/drawing/2014/main" id="{B8B4FE13-364D-75DA-88F8-5059DC62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9473" name="Footer Placeholder 3">
            <a:extLst>
              <a:ext uri="{FF2B5EF4-FFF2-40B4-BE49-F238E27FC236}">
                <a16:creationId xmlns:a16="http://schemas.microsoft.com/office/drawing/2014/main" id="{196763AE-40F7-D73F-0FD4-277E84298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9474" name="Slide Number Placeholder 4">
            <a:extLst>
              <a:ext uri="{FF2B5EF4-FFF2-40B4-BE49-F238E27FC236}">
                <a16:creationId xmlns:a16="http://schemas.microsoft.com/office/drawing/2014/main" id="{DDC59A2A-32AB-437E-DD62-2EC3319F6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292D8D-1277-4A89-B476-E6EBFBBEF404}" type="slidenum">
              <a:rPr lang="ru-RU" altLang="en-US">
                <a:solidFill>
                  <a:srgbClr val="FFFFCC"/>
                </a:solidFill>
              </a:rPr>
              <a:pPr/>
              <a:t>14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89DE40A3-D1C7-3766-8A8F-936534C687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ვექტორის კომპონენტები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ვექტორი დეკარტის კოორდინატთა სისტემაში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 = (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,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			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0483" name="Line 5">
            <a:extLst>
              <a:ext uri="{FF2B5EF4-FFF2-40B4-BE49-F238E27FC236}">
                <a16:creationId xmlns:a16="http://schemas.microsoft.com/office/drawing/2014/main" id="{47C37BE3-A3BA-EF9B-B098-3DA9782F5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6248400"/>
            <a:ext cx="4343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6">
            <a:extLst>
              <a:ext uri="{FF2B5EF4-FFF2-40B4-BE49-F238E27FC236}">
                <a16:creationId xmlns:a16="http://schemas.microsoft.com/office/drawing/2014/main" id="{BAEE12B8-8948-F231-DD97-7E2B91735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971800"/>
            <a:ext cx="0" cy="3276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9D5B7994-CAC3-FDE9-82FC-B54FA802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0486" name="Line 8">
            <a:extLst>
              <a:ext uri="{FF2B5EF4-FFF2-40B4-BE49-F238E27FC236}">
                <a16:creationId xmlns:a16="http://schemas.microsoft.com/office/drawing/2014/main" id="{53F51CBE-399D-5B26-AB08-1E88BAB1AA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191000"/>
            <a:ext cx="2514600" cy="2057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9">
            <a:extLst>
              <a:ext uri="{FF2B5EF4-FFF2-40B4-BE49-F238E27FC236}">
                <a16:creationId xmlns:a16="http://schemas.microsoft.com/office/drawing/2014/main" id="{09F732BF-C43E-F726-52B7-2E996212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191000"/>
            <a:ext cx="0" cy="2057400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0">
            <a:extLst>
              <a:ext uri="{FF2B5EF4-FFF2-40B4-BE49-F238E27FC236}">
                <a16:creationId xmlns:a16="http://schemas.microsoft.com/office/drawing/2014/main" id="{695EA22C-CF4B-8718-911D-CC3AFDF9BF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191000"/>
            <a:ext cx="2514600" cy="0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415361C6-090F-5802-C617-8B5B1014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3388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0CF96192-A7C6-A87A-2FB8-02F018AF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0491" name="Text Box 13">
            <a:extLst>
              <a:ext uri="{FF2B5EF4-FFF2-40B4-BE49-F238E27FC236}">
                <a16:creationId xmlns:a16="http://schemas.microsoft.com/office/drawing/2014/main" id="{61685A30-8093-1BF0-C376-C2B29B582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0492" name="Text Box 14">
            <a:extLst>
              <a:ext uri="{FF2B5EF4-FFF2-40B4-BE49-F238E27FC236}">
                <a16:creationId xmlns:a16="http://schemas.microsoft.com/office/drawing/2014/main" id="{381F4BAA-E861-50DF-FD85-EB393D39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0493" name="Text Box 15">
            <a:extLst>
              <a:ext uri="{FF2B5EF4-FFF2-40B4-BE49-F238E27FC236}">
                <a16:creationId xmlns:a16="http://schemas.microsoft.com/office/drawing/2014/main" id="{677F9E88-AA5F-D28B-2926-34C823F78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72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0494" name="Text Box 16">
            <a:extLst>
              <a:ext uri="{FF2B5EF4-FFF2-40B4-BE49-F238E27FC236}">
                <a16:creationId xmlns:a16="http://schemas.microsoft.com/office/drawing/2014/main" id="{EFEF5753-6581-F7F7-5F39-0069A6A7A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91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0495" name="Footer Placeholder 3">
            <a:extLst>
              <a:ext uri="{FF2B5EF4-FFF2-40B4-BE49-F238E27FC236}">
                <a16:creationId xmlns:a16="http://schemas.microsoft.com/office/drawing/2014/main" id="{6B6326B4-3B82-0012-9F75-FDD428CEA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0496" name="Slide Number Placeholder 4">
            <a:extLst>
              <a:ext uri="{FF2B5EF4-FFF2-40B4-BE49-F238E27FC236}">
                <a16:creationId xmlns:a16="http://schemas.microsoft.com/office/drawing/2014/main" id="{B9C5C17F-1F6E-E80E-2A1A-60F4183B6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66746D-C79C-4241-B16D-E89FEE93C996}" type="slidenum">
              <a:rPr lang="ru-RU" altLang="en-US">
                <a:solidFill>
                  <a:srgbClr val="FFFFCC"/>
                </a:solidFill>
              </a:rPr>
              <a:pPr/>
              <a:t>15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92B31EA-7CB4-3217-55A9-744E2A6EDE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ვექტორის კომპონენტები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ვექტორის კომპონენტები ანუ გეგმილები ღერძებზე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= |A| cos(</a:t>
            </a:r>
            <a:r>
              <a:rPr lang="en-US" altLang="en-US" b="1" i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)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 ,  A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= |A| sin(</a:t>
            </a:r>
            <a:r>
              <a:rPr lang="en-US" altLang="en-US" b="1" i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)</a:t>
            </a:r>
            <a:endParaRPr lang="en-US" altLang="en-US" b="1" i="1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|A|</a:t>
            </a:r>
            <a:r>
              <a:rPr lang="en-US" altLang="en-US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+ A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AF9CD2DB-14C2-6931-B779-2FD67E74A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33888"/>
            <a:ext cx="4343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D888E79F-491A-2E29-9F3B-B7E7D2320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157288"/>
            <a:ext cx="0" cy="3276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C5933009-6A17-B289-CF7A-BFD48D91F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376488"/>
            <a:ext cx="2514600" cy="2057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4191CE93-B184-DC43-63ED-934650F06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376488"/>
            <a:ext cx="0" cy="2057400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>
            <a:extLst>
              <a:ext uri="{FF2B5EF4-FFF2-40B4-BE49-F238E27FC236}">
                <a16:creationId xmlns:a16="http://schemas.microsoft.com/office/drawing/2014/main" id="{3EEE2CE4-7445-9424-3EEF-5E0582ED0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376488"/>
            <a:ext cx="2514600" cy="0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8B88295E-45F1-48CA-21B5-A45C74C0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572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40F123FC-0C5F-0B72-F92B-F0E8317BC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098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25C334D4-0B68-F8A8-EA72-414CDFF1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050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153C0CF1-0A43-CE99-3E21-8B19795D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57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1516" name="Text Box 13">
            <a:extLst>
              <a:ext uri="{FF2B5EF4-FFF2-40B4-BE49-F238E27FC236}">
                <a16:creationId xmlns:a16="http://schemas.microsoft.com/office/drawing/2014/main" id="{4F8AAF8E-8BE4-EEF4-2E13-12BDD8B3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76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1517" name="Freeform 14">
            <a:extLst>
              <a:ext uri="{FF2B5EF4-FFF2-40B4-BE49-F238E27FC236}">
                <a16:creationId xmlns:a16="http://schemas.microsoft.com/office/drawing/2014/main" id="{B1BF2B02-9950-A982-A816-56AB59E55FB6}"/>
              </a:ext>
            </a:extLst>
          </p:cNvPr>
          <p:cNvSpPr>
            <a:spLocks/>
          </p:cNvSpPr>
          <p:nvPr/>
        </p:nvSpPr>
        <p:spPr bwMode="auto">
          <a:xfrm>
            <a:off x="2971800" y="4191000"/>
            <a:ext cx="177800" cy="2286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Text Box 15">
            <a:extLst>
              <a:ext uri="{FF2B5EF4-FFF2-40B4-BE49-F238E27FC236}">
                <a16:creationId xmlns:a16="http://schemas.microsoft.com/office/drawing/2014/main" id="{6CFE7ADD-DCE9-260C-1F1B-DFE09898A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86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endParaRPr lang="ru-RU" altLang="en-US" sz="2800" b="1" i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21519" name="Footer Placeholder 3">
            <a:extLst>
              <a:ext uri="{FF2B5EF4-FFF2-40B4-BE49-F238E27FC236}">
                <a16:creationId xmlns:a16="http://schemas.microsoft.com/office/drawing/2014/main" id="{8D894D61-C7C3-587E-7E69-8AF6CC85FC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1520" name="Slide Number Placeholder 4">
            <a:extLst>
              <a:ext uri="{FF2B5EF4-FFF2-40B4-BE49-F238E27FC236}">
                <a16:creationId xmlns:a16="http://schemas.microsoft.com/office/drawing/2014/main" id="{E17A53FA-74AC-31D6-98B9-798BBA64F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EE1E34-F61D-43D0-8325-357403B990CB}" type="slidenum">
              <a:rPr lang="ru-RU" altLang="en-US">
                <a:solidFill>
                  <a:srgbClr val="FFFFCC"/>
                </a:solidFill>
              </a:rPr>
              <a:pPr/>
              <a:t>16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C4D96FEB-2AD2-4ADD-29A1-7F6C6941FA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ოპერაციები ვექტორებზე კომპონენტებში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რიცხვზე გამრავლება:	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 = </a:t>
            </a:r>
            <a:r>
              <a:rPr lang="en-US" altLang="en-US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,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     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	ვექტორების შეკრება:	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 = A + B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</a:t>
            </a: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EB5F86A8-271D-B076-4145-14D45F76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0C2AC556-A56D-B88C-5D50-83F7C1A11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7787CD22-970F-3657-7E05-AE817CD2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E62E2527-8378-968C-608D-9C7056AE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2535" name="Text Box 8">
            <a:extLst>
              <a:ext uri="{FF2B5EF4-FFF2-40B4-BE49-F238E27FC236}">
                <a16:creationId xmlns:a16="http://schemas.microsoft.com/office/drawing/2014/main" id="{63E29138-FCC7-D4F5-BFDD-1180B38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2536" name="Footer Placeholder 3">
            <a:extLst>
              <a:ext uri="{FF2B5EF4-FFF2-40B4-BE49-F238E27FC236}">
                <a16:creationId xmlns:a16="http://schemas.microsoft.com/office/drawing/2014/main" id="{E7D818A6-71C6-9A44-A0B8-08187C881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2537" name="Slide Number Placeholder 4">
            <a:extLst>
              <a:ext uri="{FF2B5EF4-FFF2-40B4-BE49-F238E27FC236}">
                <a16:creationId xmlns:a16="http://schemas.microsoft.com/office/drawing/2014/main" id="{EF642962-3245-19A0-3A73-3B1DF71C4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7941CE-695F-41F9-9B9D-E599D8EFF4B0}" type="slidenum">
              <a:rPr lang="ru-RU" altLang="en-US">
                <a:solidFill>
                  <a:srgbClr val="FFFFCC"/>
                </a:solidFill>
              </a:rPr>
              <a:pPr/>
              <a:t>17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CA2C9CA-89AF-F582-A65C-002B310A06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 3 განზომილებაში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შეკრება გრაფიკულად და კომპონენტებით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ka-GE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endParaRPr lang="ka-GE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ru-RU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23555" name="Picture 4" descr="GeomVectorAdd">
            <a:extLst>
              <a:ext uri="{FF2B5EF4-FFF2-40B4-BE49-F238E27FC236}">
                <a16:creationId xmlns:a16="http://schemas.microsoft.com/office/drawing/2014/main" id="{EEF834AC-3AEA-528F-55B6-180F67E2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E4F8E0ED-D3E0-FC3B-88C1-CFE4660B0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25E86C9D-0000-4E90-725F-36318E5AC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8FA2DE-6C19-4E73-A0B4-5281540DF4B5}" type="slidenum">
              <a:rPr lang="ru-RU" altLang="en-US">
                <a:solidFill>
                  <a:srgbClr val="FFFFCC"/>
                </a:solidFill>
              </a:rPr>
              <a:pPr/>
              <a:t>18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8972836E-925A-DE5A-5929-D9E443BF83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ოპერაცია რამოდენიმე ვექტორზე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აჯამვა:	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W = A + B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C + D + E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კომპონენტებში: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W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D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E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ka-GE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W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D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E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W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C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D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E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ვექტორის მოდული (სიგრძე):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|W| = (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| W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|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| W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|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| W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|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)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1/2</a:t>
            </a:r>
            <a:endParaRPr lang="ka-GE" altLang="en-US" sz="2800" b="1" baseline="30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5076FE38-1B79-712E-CAD8-B0C31B79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D9A26D05-E2E1-42FE-CF5A-206923D89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0AAEC40E-798C-0A11-C3BB-30AF8CAE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40BF861B-9706-9BE5-42CD-6228A5FF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8EBA285C-D8D7-95CB-1D4D-5A7CB87B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4" name="Text Box 9">
            <a:extLst>
              <a:ext uri="{FF2B5EF4-FFF2-40B4-BE49-F238E27FC236}">
                <a16:creationId xmlns:a16="http://schemas.microsoft.com/office/drawing/2014/main" id="{D5EDF918-FBE8-7C05-6D9B-9EA4BB7B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5" name="Footer Placeholder 3">
            <a:extLst>
              <a:ext uri="{FF2B5EF4-FFF2-40B4-BE49-F238E27FC236}">
                <a16:creationId xmlns:a16="http://schemas.microsoft.com/office/drawing/2014/main" id="{52288CC8-FB2C-32D6-61C0-D28E0BAE6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4586" name="Slide Number Placeholder 4">
            <a:extLst>
              <a:ext uri="{FF2B5EF4-FFF2-40B4-BE49-F238E27FC236}">
                <a16:creationId xmlns:a16="http://schemas.microsoft.com/office/drawing/2014/main" id="{C7950441-91A6-0218-AA87-6B14DB8BF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4453BE-46D7-4A54-9DFF-221EDC80A753}" type="slidenum">
              <a:rPr lang="ru-RU" altLang="en-US">
                <a:solidFill>
                  <a:srgbClr val="FFFFCC"/>
                </a:solidFill>
              </a:rPr>
              <a:pPr/>
              <a:t>19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2A7AD4C5-EF1B-66C2-0E54-81ADD5813D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წინა ლექციაში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აჩქარებული მოძრაობა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თანაბრად აჩქარებული მოძრაობა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ამოცანის ამოხსნის სტრატეგია</a:t>
            </a: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endParaRPr lang="ka-GE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ამოცანები და მაგალითები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თავისუფალი ვარდნა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147" name="Footer Placeholder 3">
            <a:extLst>
              <a:ext uri="{FF2B5EF4-FFF2-40B4-BE49-F238E27FC236}">
                <a16:creationId xmlns:a16="http://schemas.microsoft.com/office/drawing/2014/main" id="{D586AD51-1D70-3C48-DB6B-5302ECF791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BB5CF91C-355B-8457-8BEF-D513CB6CE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CBF9F9-078F-4AFA-A012-05BF32D9FCA3}" type="slidenum">
              <a:rPr lang="ru-RU" altLang="en-US">
                <a:solidFill>
                  <a:srgbClr val="FFFFCC"/>
                </a:solidFill>
              </a:rPr>
              <a:pPr/>
              <a:t>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C81F3B6F-2C14-4FF4-EDC0-431CDC25EF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ერთეულოვანი ვექტორები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ერთეულოვანი ვექტორი – ვექტორი, რომლის მიმართულებაც ემთხვევა კოორდინატთა ერთ–ერთი ღერძის მიმართულებას, ხოლო სიგრძე უდრის ერთს.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დეკარტის კოორდინათა სისტემაში: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i    j    k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|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i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|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|j| = |k| = 1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DCCBC85F-11A3-C9AA-66F4-6ECDE3752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B4D2DC21-FDCD-6C1D-2529-F8C1EAB4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2B70604E-0A99-9400-C3BD-93043E14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pic>
        <p:nvPicPr>
          <p:cNvPr id="25606" name="Picture 7" descr="XYZ">
            <a:extLst>
              <a:ext uri="{FF2B5EF4-FFF2-40B4-BE49-F238E27FC236}">
                <a16:creationId xmlns:a16="http://schemas.microsoft.com/office/drawing/2014/main" id="{C1F6960E-DC5B-A175-2273-13228DC3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438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Footer Placeholder 3">
            <a:extLst>
              <a:ext uri="{FF2B5EF4-FFF2-40B4-BE49-F238E27FC236}">
                <a16:creationId xmlns:a16="http://schemas.microsoft.com/office/drawing/2014/main" id="{E1025CD5-09E3-9D3A-BA00-FD9EC4B6A4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5608" name="Slide Number Placeholder 4">
            <a:extLst>
              <a:ext uri="{FF2B5EF4-FFF2-40B4-BE49-F238E27FC236}">
                <a16:creationId xmlns:a16="http://schemas.microsoft.com/office/drawing/2014/main" id="{8427622F-B22A-F9F3-C9DF-6CD2ABE407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DFE294-3470-43C4-9D54-E7396B76B90E}" type="slidenum">
              <a:rPr lang="ru-RU" altLang="en-US">
                <a:solidFill>
                  <a:srgbClr val="FFFFCC"/>
                </a:solidFill>
              </a:rPr>
              <a:pPr/>
              <a:t>20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21D35B0-857B-C5A1-6B4B-3DB9A22CC0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ერთეულოვანი ვექტორები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ერთეულოვანი ვექტორების საშუალებით შესაძლებელია ვექტორის წარმოდგენა შემდეგი სახის ვექტორების ჯამად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i +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j +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k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 =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i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j +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k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ჯამი: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 = (A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+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 i + (A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+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 j + (A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+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 k</a:t>
            </a:r>
          </a:p>
          <a:p>
            <a:pPr algn="ctr" eaLnBrk="1" hangingPunct="1">
              <a:buFontTx/>
              <a:buNone/>
            </a:pP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BB7EFF09-D0B5-FFDE-FA80-12D8BA62E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21DA04E3-5482-9A34-EA11-C03A84A4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084CCDB4-EEFE-9C41-8160-AC69D32B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6DE7A9DA-B41A-90CE-E3A2-12EC3F745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4C791818-2DDC-69F0-1A4D-F35FD63F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CFDCDC1E-AB0E-1592-9568-69AB036B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3" name="Text Box 10">
            <a:extLst>
              <a:ext uri="{FF2B5EF4-FFF2-40B4-BE49-F238E27FC236}">
                <a16:creationId xmlns:a16="http://schemas.microsoft.com/office/drawing/2014/main" id="{99752038-4EBC-0CC9-9DD3-D9FA415F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4" name="Text Box 11">
            <a:extLst>
              <a:ext uri="{FF2B5EF4-FFF2-40B4-BE49-F238E27FC236}">
                <a16:creationId xmlns:a16="http://schemas.microsoft.com/office/drawing/2014/main" id="{0203751E-E4F7-71B1-82C3-0FA312FA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5" name="Text Box 12">
            <a:extLst>
              <a:ext uri="{FF2B5EF4-FFF2-40B4-BE49-F238E27FC236}">
                <a16:creationId xmlns:a16="http://schemas.microsoft.com/office/drawing/2014/main" id="{E8B50B7A-0425-ECAE-14C3-5F3F3AE7B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6" name="Text Box 13">
            <a:extLst>
              <a:ext uri="{FF2B5EF4-FFF2-40B4-BE49-F238E27FC236}">
                <a16:creationId xmlns:a16="http://schemas.microsoft.com/office/drawing/2014/main" id="{6A0E2189-03FE-1988-F9F6-E8724C90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7" name="Text Box 14">
            <a:extLst>
              <a:ext uri="{FF2B5EF4-FFF2-40B4-BE49-F238E27FC236}">
                <a16:creationId xmlns:a16="http://schemas.microsoft.com/office/drawing/2014/main" id="{0F5619F7-E922-36BF-5973-BB2971145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8" name="Text Box 15">
            <a:extLst>
              <a:ext uri="{FF2B5EF4-FFF2-40B4-BE49-F238E27FC236}">
                <a16:creationId xmlns:a16="http://schemas.microsoft.com/office/drawing/2014/main" id="{4126E44E-28D8-FD1C-187C-210CA0758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9" name="Text Box 16">
            <a:extLst>
              <a:ext uri="{FF2B5EF4-FFF2-40B4-BE49-F238E27FC236}">
                <a16:creationId xmlns:a16="http://schemas.microsoft.com/office/drawing/2014/main" id="{0D1C50C9-2DA6-D7B2-2806-CCCE8348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40" name="Footer Placeholder 3">
            <a:extLst>
              <a:ext uri="{FF2B5EF4-FFF2-40B4-BE49-F238E27FC236}">
                <a16:creationId xmlns:a16="http://schemas.microsoft.com/office/drawing/2014/main" id="{3BF75D09-8BB2-A082-82BA-3CADE1C1A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6641" name="Slide Number Placeholder 4">
            <a:extLst>
              <a:ext uri="{FF2B5EF4-FFF2-40B4-BE49-F238E27FC236}">
                <a16:creationId xmlns:a16="http://schemas.microsoft.com/office/drawing/2014/main" id="{7B26A79F-0384-8FBE-9772-3D08DD8A5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AF06A3-58EA-4BB4-B62C-DB13722DB486}" type="slidenum">
              <a:rPr lang="ru-RU" altLang="en-US">
                <a:solidFill>
                  <a:srgbClr val="FFFFCC"/>
                </a:solidFill>
              </a:rPr>
              <a:pPr/>
              <a:t>21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6CEF1AE-2A47-B1B3-4C50-405456DC00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ამოცანა # 2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გემმა გაცურა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5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კმ ჩრდილოეთის მიმართულებით, ხოლო შემდეგ 3 კმ ჩრდილო–აღმოსავლეთის მიმართულებით. იპოვეთ ჯამური გადაადგილება.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ამოვხსნათ ვექტორის კომპონენტებში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A = (A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, A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(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0, 5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;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B = (B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B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3 cos (45</a:t>
            </a:r>
            <a:r>
              <a:rPr lang="en-US" altLang="en-US" sz="2800" b="1" dirty="0">
                <a:solidFill>
                  <a:srgbClr val="FFFF00"/>
                </a:solidFill>
              </a:rPr>
              <a:t>°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 = 3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Ö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2 / 2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	B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3 sin (45</a:t>
            </a:r>
            <a:r>
              <a:rPr lang="en-US" altLang="en-US" sz="2800" b="1" dirty="0">
                <a:solidFill>
                  <a:srgbClr val="FFFF00"/>
                </a:solidFill>
              </a:rPr>
              <a:t>°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 = 3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Ö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2 / 2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0 + 3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Ö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2 / 2 = 3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Ö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2 / 2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C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+ B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5 + 3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Ö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2 / 2 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00FF00"/>
                </a:solidFill>
                <a:latin typeface="Sylfaen" panose="010A0502050306030303" pitchFamily="18" charset="0"/>
              </a:rPr>
              <a:t>|C| = (C</a:t>
            </a:r>
            <a:r>
              <a:rPr lang="en-US" altLang="en-US" sz="2800" b="1" baseline="-25000" dirty="0">
                <a:solidFill>
                  <a:srgbClr val="00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baseline="30000" dirty="0">
                <a:solidFill>
                  <a:srgbClr val="00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dirty="0">
                <a:solidFill>
                  <a:srgbClr val="00FF00"/>
                </a:solidFill>
                <a:latin typeface="Sylfaen" panose="010A0502050306030303" pitchFamily="18" charset="0"/>
              </a:rPr>
              <a:t> + C</a:t>
            </a:r>
            <a:r>
              <a:rPr lang="en-US" altLang="en-US" sz="2800" b="1" baseline="-25000" dirty="0">
                <a:solidFill>
                  <a:srgbClr val="00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baseline="30000" dirty="0">
                <a:solidFill>
                  <a:srgbClr val="00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dirty="0">
                <a:solidFill>
                  <a:srgbClr val="00FF00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 baseline="30000" dirty="0">
                <a:solidFill>
                  <a:srgbClr val="00FF00"/>
                </a:solidFill>
                <a:latin typeface="Sylfaen" panose="010A0502050306030303" pitchFamily="18" charset="0"/>
              </a:rPr>
              <a:t>1/2</a:t>
            </a:r>
            <a:r>
              <a:rPr lang="en-US" altLang="en-US" sz="2800" b="1" dirty="0">
                <a:solidFill>
                  <a:srgbClr val="00FF00"/>
                </a:solidFill>
                <a:latin typeface="Sylfaen" panose="010A0502050306030303" pitchFamily="18" charset="0"/>
              </a:rPr>
              <a:t> = 7.43 (</a:t>
            </a:r>
            <a:r>
              <a:rPr lang="ka-GE" altLang="en-US" sz="2800" b="1" dirty="0">
                <a:solidFill>
                  <a:srgbClr val="00FF00"/>
                </a:solidFill>
                <a:latin typeface="Sylfaen" panose="010A0502050306030303" pitchFamily="18" charset="0"/>
              </a:rPr>
              <a:t>კმ</a:t>
            </a:r>
            <a:r>
              <a:rPr lang="en-US" altLang="en-US" sz="2800" b="1" dirty="0">
                <a:solidFill>
                  <a:srgbClr val="00FF00"/>
                </a:solidFill>
                <a:latin typeface="Sylfaen" panose="010A0502050306030303" pitchFamily="18" charset="0"/>
              </a:rPr>
              <a:t>)</a:t>
            </a:r>
            <a:endParaRPr lang="ru-RU" altLang="en-US" sz="2800" b="1" dirty="0">
              <a:solidFill>
                <a:srgbClr val="00FF00"/>
              </a:solidFill>
              <a:latin typeface="Sylfaen" panose="010A0502050306030303" pitchFamily="18" charset="0"/>
            </a:endParaRPr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960B7354-5106-FFBE-FCF5-6B7C319E17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3505200"/>
            <a:ext cx="0" cy="1066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83D8CF8F-5232-373F-CCF3-FDAEBFFB8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3124200"/>
            <a:ext cx="685800" cy="381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>
            <a:extLst>
              <a:ext uri="{FF2B5EF4-FFF2-40B4-BE49-F238E27FC236}">
                <a16:creationId xmlns:a16="http://schemas.microsoft.com/office/drawing/2014/main" id="{A7D81289-0475-C7FD-FCE7-AE028E278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3200400"/>
            <a:ext cx="685800" cy="1371600"/>
          </a:xfrm>
          <a:prstGeom prst="line">
            <a:avLst/>
          </a:prstGeom>
          <a:noFill/>
          <a:ln w="25400" cap="rnd">
            <a:solidFill>
              <a:srgbClr val="00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E2E59BF3-5342-0B67-F7DD-D1F41528E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048000"/>
            <a:ext cx="0" cy="1828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8">
            <a:extLst>
              <a:ext uri="{FF2B5EF4-FFF2-40B4-BE49-F238E27FC236}">
                <a16:creationId xmlns:a16="http://schemas.microsoft.com/office/drawing/2014/main" id="{DB8B3CED-835B-E3AF-7F30-9AACD8699C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876800"/>
            <a:ext cx="2057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362F2D45-46E4-137F-3F05-BD2B0327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Y</a:t>
            </a:r>
            <a:endParaRPr lang="ru-RU" altLang="en-US" sz="1800">
              <a:solidFill>
                <a:srgbClr val="FFFF00"/>
              </a:solidFill>
            </a:endParaRPr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A1497EAE-F8EA-338E-15AF-D916295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876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X</a:t>
            </a:r>
            <a:endParaRPr lang="ru-RU" altLang="en-US" sz="1800">
              <a:solidFill>
                <a:srgbClr val="FFFF00"/>
              </a:solidFill>
            </a:endParaRPr>
          </a:p>
        </p:txBody>
      </p:sp>
      <p:sp>
        <p:nvSpPr>
          <p:cNvPr id="27658" name="Text Box 11">
            <a:extLst>
              <a:ext uri="{FF2B5EF4-FFF2-40B4-BE49-F238E27FC236}">
                <a16:creationId xmlns:a16="http://schemas.microsoft.com/office/drawing/2014/main" id="{69AA319F-4D9F-45F6-B0D4-BE099FEA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86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A</a:t>
            </a:r>
            <a:endParaRPr lang="ru-RU" altLang="en-US" sz="1800">
              <a:solidFill>
                <a:srgbClr val="00FF00"/>
              </a:solidFill>
            </a:endParaRPr>
          </a:p>
        </p:txBody>
      </p:sp>
      <p:sp>
        <p:nvSpPr>
          <p:cNvPr id="27659" name="Text Box 12">
            <a:extLst>
              <a:ext uri="{FF2B5EF4-FFF2-40B4-BE49-F238E27FC236}">
                <a16:creationId xmlns:a16="http://schemas.microsoft.com/office/drawing/2014/main" id="{D4DE0760-15CB-9EBE-01BD-28B71D76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971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B</a:t>
            </a:r>
            <a:endParaRPr lang="ru-RU" altLang="en-US" sz="1800">
              <a:solidFill>
                <a:srgbClr val="00FF00"/>
              </a:solidFill>
            </a:endParaRPr>
          </a:p>
        </p:txBody>
      </p:sp>
      <p:sp>
        <p:nvSpPr>
          <p:cNvPr id="27660" name="Line 13">
            <a:extLst>
              <a:ext uri="{FF2B5EF4-FFF2-40B4-BE49-F238E27FC236}">
                <a16:creationId xmlns:a16="http://schemas.microsoft.com/office/drawing/2014/main" id="{3BC7A07B-8866-AF72-59DD-0D60BDBAD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16002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5">
            <a:extLst>
              <a:ext uri="{FF2B5EF4-FFF2-40B4-BE49-F238E27FC236}">
                <a16:creationId xmlns:a16="http://schemas.microsoft.com/office/drawing/2014/main" id="{D92CCF84-868C-952E-9C9E-BF3FC2DE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124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Sylfaen" panose="010A0502050306030303" pitchFamily="18" charset="0"/>
              </a:rPr>
              <a:t>45°</a:t>
            </a:r>
            <a:endParaRPr lang="ru-RU" altLang="en-US" sz="18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7662" name="Freeform 16">
            <a:extLst>
              <a:ext uri="{FF2B5EF4-FFF2-40B4-BE49-F238E27FC236}">
                <a16:creationId xmlns:a16="http://schemas.microsoft.com/office/drawing/2014/main" id="{8DC2152D-C0B9-B0EA-188A-35D0B139B1A4}"/>
              </a:ext>
            </a:extLst>
          </p:cNvPr>
          <p:cNvSpPr>
            <a:spLocks/>
          </p:cNvSpPr>
          <p:nvPr/>
        </p:nvSpPr>
        <p:spPr bwMode="auto">
          <a:xfrm>
            <a:off x="8610600" y="2895600"/>
            <a:ext cx="304800" cy="609600"/>
          </a:xfrm>
          <a:custGeom>
            <a:avLst/>
            <a:gdLst>
              <a:gd name="T0" fmla="*/ 0 w 208"/>
              <a:gd name="T1" fmla="*/ 0 h 336"/>
              <a:gd name="T2" fmla="*/ 2147483646 w 208"/>
              <a:gd name="T3" fmla="*/ 2147483646 h 336"/>
              <a:gd name="T4" fmla="*/ 2147483646 w 208"/>
              <a:gd name="T5" fmla="*/ 2147483646 h 336"/>
              <a:gd name="T6" fmla="*/ 2147483646 w 208"/>
              <a:gd name="T7" fmla="*/ 2147483646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336"/>
              <a:gd name="T14" fmla="*/ 208 w 20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336">
                <a:moveTo>
                  <a:pt x="0" y="0"/>
                </a:moveTo>
                <a:cubicBezTo>
                  <a:pt x="8" y="12"/>
                  <a:pt x="16" y="24"/>
                  <a:pt x="48" y="48"/>
                </a:cubicBezTo>
                <a:cubicBezTo>
                  <a:pt x="80" y="72"/>
                  <a:pt x="176" y="96"/>
                  <a:pt x="192" y="144"/>
                </a:cubicBezTo>
                <a:cubicBezTo>
                  <a:pt x="208" y="192"/>
                  <a:pt x="176" y="264"/>
                  <a:pt x="144" y="336"/>
                </a:cubicBezTo>
              </a:path>
            </a:pathLst>
          </a:cu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7">
            <a:extLst>
              <a:ext uri="{FF2B5EF4-FFF2-40B4-BE49-F238E27FC236}">
                <a16:creationId xmlns:a16="http://schemas.microsoft.com/office/drawing/2014/main" id="{AA5C6C8A-4715-D294-D3C5-7A224DF8EB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2743200"/>
            <a:ext cx="1371600" cy="7620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Footer Placeholder 3">
            <a:extLst>
              <a:ext uri="{FF2B5EF4-FFF2-40B4-BE49-F238E27FC236}">
                <a16:creationId xmlns:a16="http://schemas.microsoft.com/office/drawing/2014/main" id="{D2D3F327-6DAE-821F-CB0B-5F5F4A7F1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7665" name="Slide Number Placeholder 4">
            <a:extLst>
              <a:ext uri="{FF2B5EF4-FFF2-40B4-BE49-F238E27FC236}">
                <a16:creationId xmlns:a16="http://schemas.microsoft.com/office/drawing/2014/main" id="{6A8AEA07-655B-CABF-9640-BCD43FEA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EDB4D0-DF7D-466F-9A87-9A6FC83F404E}" type="slidenum">
              <a:rPr lang="ru-RU" altLang="en-US">
                <a:solidFill>
                  <a:srgbClr val="FFFFCC"/>
                </a:solidFill>
              </a:rPr>
              <a:pPr/>
              <a:t>22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3802F09-631B-C2A3-A6F0-48056B516A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სკალარული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ნამრავლი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</a:t>
            </a:r>
            <a:r>
              <a:rPr lang="ka-GE" altLang="en-US" sz="2800" b="1" dirty="0" err="1">
                <a:solidFill>
                  <a:srgbClr val="FFFFCC"/>
                </a:solidFill>
                <a:latin typeface="Sylfaen" panose="010A0502050306030303" pitchFamily="18" charset="0"/>
              </a:rPr>
              <a:t>სკალარული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ნამრავლი მოქმედებს ორ ვექტორზე და გვაძლევს </a:t>
            </a:r>
            <a:r>
              <a:rPr lang="ka-GE" altLang="en-US" sz="2800" b="1" dirty="0">
                <a:solidFill>
                  <a:srgbClr val="FFFFCC"/>
                </a:solidFill>
                <a:latin typeface="Sylfaen" panose="010A0502050306030303" pitchFamily="18" charset="0"/>
              </a:rPr>
              <a:t>სკალარს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( A </a:t>
            </a:r>
            <a:r>
              <a:rPr lang="en-US" altLang="en-US" sz="2800" b="1" dirty="0">
                <a:solidFill>
                  <a:srgbClr val="FFFF00"/>
                </a:solidFill>
              </a:rPr>
              <a:t>·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B )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|A| |B| cos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2DC95D0A-F3DE-719D-9258-90F64E6F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0D53D22C-77C2-7297-D4B8-0E5C36C3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8677" name="Line 6">
            <a:extLst>
              <a:ext uri="{FF2B5EF4-FFF2-40B4-BE49-F238E27FC236}">
                <a16:creationId xmlns:a16="http://schemas.microsoft.com/office/drawing/2014/main" id="{084AE90E-4AC0-90E7-0E26-BC06058B9D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876800"/>
            <a:ext cx="16002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7">
            <a:extLst>
              <a:ext uri="{FF2B5EF4-FFF2-40B4-BE49-F238E27FC236}">
                <a16:creationId xmlns:a16="http://schemas.microsoft.com/office/drawing/2014/main" id="{272B3EF8-2356-B046-5625-714B7295C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943600"/>
            <a:ext cx="24384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Freeform 8">
            <a:extLst>
              <a:ext uri="{FF2B5EF4-FFF2-40B4-BE49-F238E27FC236}">
                <a16:creationId xmlns:a16="http://schemas.microsoft.com/office/drawing/2014/main" id="{B627372B-8B13-F2EE-F48A-0B4139065B56}"/>
              </a:ext>
            </a:extLst>
          </p:cNvPr>
          <p:cNvSpPr>
            <a:spLocks/>
          </p:cNvSpPr>
          <p:nvPr/>
        </p:nvSpPr>
        <p:spPr bwMode="auto">
          <a:xfrm>
            <a:off x="3200400" y="5638800"/>
            <a:ext cx="266700" cy="381000"/>
          </a:xfrm>
          <a:custGeom>
            <a:avLst/>
            <a:gdLst>
              <a:gd name="T0" fmla="*/ 0 w 168"/>
              <a:gd name="T1" fmla="*/ 0 h 240"/>
              <a:gd name="T2" fmla="*/ 2147483646 w 168"/>
              <a:gd name="T3" fmla="*/ 2147483646 h 240"/>
              <a:gd name="T4" fmla="*/ 2147483646 w 168"/>
              <a:gd name="T5" fmla="*/ 2147483646 h 240"/>
              <a:gd name="T6" fmla="*/ 2147483646 w 168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40"/>
              <a:gd name="T14" fmla="*/ 168 w 16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40">
                <a:moveTo>
                  <a:pt x="0" y="0"/>
                </a:moveTo>
                <a:cubicBezTo>
                  <a:pt x="60" y="12"/>
                  <a:pt x="120" y="24"/>
                  <a:pt x="144" y="48"/>
                </a:cubicBezTo>
                <a:cubicBezTo>
                  <a:pt x="168" y="72"/>
                  <a:pt x="152" y="112"/>
                  <a:pt x="144" y="144"/>
                </a:cubicBezTo>
                <a:cubicBezTo>
                  <a:pt x="136" y="176"/>
                  <a:pt x="116" y="208"/>
                  <a:pt x="96" y="24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B9AA80A3-3EE5-7927-3E04-00DFB48C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86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endParaRPr lang="ru-RU" altLang="en-US" sz="2800" b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28681" name="Text Box 10">
            <a:extLst>
              <a:ext uri="{FF2B5EF4-FFF2-40B4-BE49-F238E27FC236}">
                <a16:creationId xmlns:a16="http://schemas.microsoft.com/office/drawing/2014/main" id="{9BA9AFCD-3062-3A78-830D-F4F8034AC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76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8682" name="Text Box 11">
            <a:extLst>
              <a:ext uri="{FF2B5EF4-FFF2-40B4-BE49-F238E27FC236}">
                <a16:creationId xmlns:a16="http://schemas.microsoft.com/office/drawing/2014/main" id="{E1EB36C4-615D-5338-5534-9DE79A04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24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8683" name="Text Box 12">
            <a:extLst>
              <a:ext uri="{FF2B5EF4-FFF2-40B4-BE49-F238E27FC236}">
                <a16:creationId xmlns:a16="http://schemas.microsoft.com/office/drawing/2014/main" id="{09E84375-4DFA-7634-C40F-A8AF1276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8684" name="Text Box 13">
            <a:extLst>
              <a:ext uri="{FF2B5EF4-FFF2-40B4-BE49-F238E27FC236}">
                <a16:creationId xmlns:a16="http://schemas.microsoft.com/office/drawing/2014/main" id="{4EC2D3FA-BF10-F631-D5C9-F365B916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8685" name="Footer Placeholder 3">
            <a:extLst>
              <a:ext uri="{FF2B5EF4-FFF2-40B4-BE49-F238E27FC236}">
                <a16:creationId xmlns:a16="http://schemas.microsoft.com/office/drawing/2014/main" id="{B5B2A24F-43C3-5487-285D-E2A730063F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8686" name="Slide Number Placeholder 4">
            <a:extLst>
              <a:ext uri="{FF2B5EF4-FFF2-40B4-BE49-F238E27FC236}">
                <a16:creationId xmlns:a16="http://schemas.microsoft.com/office/drawing/2014/main" id="{ED70809F-23A6-EE26-E110-9153B3DED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3D4F56-375D-4A39-B185-6C1B077BDB4F}" type="slidenum">
              <a:rPr lang="ru-RU" altLang="en-US">
                <a:solidFill>
                  <a:srgbClr val="FFFFCC"/>
                </a:solidFill>
              </a:rPr>
              <a:pPr/>
              <a:t>23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585C9CC-9DF0-BE85-14B3-07D368E449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სკალარული ნამრავლი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სკალარული ნამრავლის გამოთვლა ვექტორის კომპონენტებში: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( A </a:t>
            </a:r>
            <a:r>
              <a:rPr lang="en-US" altLang="en-US" sz="2800" b="1">
                <a:solidFill>
                  <a:srgbClr val="FFFF00"/>
                </a:solidFill>
              </a:rPr>
              <a:t>·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 )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პერპენდიკულარული ვექტორების სკალარული ნამრავლი ნულია: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90</a:t>
            </a:r>
            <a:r>
              <a:rPr lang="en-US" altLang="en-US" sz="2800" b="1">
                <a:solidFill>
                  <a:srgbClr val="FFFF00"/>
                </a:solidFill>
              </a:rPr>
              <a:t>°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, cos(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 = 0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|A| |B| cos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 = 0</a:t>
            </a:r>
            <a:endParaRPr lang="ru-RU" altLang="en-US" sz="2800" b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060101F5-3F02-35F4-1AA0-3DFB445CA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81904496-58E3-863E-3D04-23F152CB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2A262B17-A1B7-FFC6-6221-492F8519B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35052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Footer Placeholder 3">
            <a:extLst>
              <a:ext uri="{FF2B5EF4-FFF2-40B4-BE49-F238E27FC236}">
                <a16:creationId xmlns:a16="http://schemas.microsoft.com/office/drawing/2014/main" id="{02F4FB3E-4349-5854-0182-DA6B0324D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9703" name="Slide Number Placeholder 4">
            <a:extLst>
              <a:ext uri="{FF2B5EF4-FFF2-40B4-BE49-F238E27FC236}">
                <a16:creationId xmlns:a16="http://schemas.microsoft.com/office/drawing/2014/main" id="{BA610B98-350B-91A6-D9E9-C746B8AAB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4FD878-3D42-48B7-A706-BE9EE09A50E6}" type="slidenum">
              <a:rPr lang="ru-RU" altLang="en-US">
                <a:solidFill>
                  <a:srgbClr val="FFFFCC"/>
                </a:solidFill>
              </a:rPr>
              <a:pPr/>
              <a:t>24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3F5A1CA-B596-39CD-5B7C-76E25D690F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ვექტორული ნამრავლი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ვექტორული ნამრავლი მოქმედებს ორ ვექტორზე და გვაძლევს ვექტორს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C =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[ A </a:t>
            </a: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B ]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|C| = |A| |B| sin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a	, 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C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^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A , C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^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B </a:t>
            </a:r>
            <a:endParaRPr lang="en-US" altLang="en-US" sz="2800" b="1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660F5AEE-DCC7-E0B6-3371-7A489D717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DB3B0816-447E-3B0D-4DBB-CA12C48F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6D050B66-EC5C-A188-B59F-6C5AA6C59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876800"/>
            <a:ext cx="16002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C56B4ABD-A5C1-1712-0C5E-5B53372AB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943600"/>
            <a:ext cx="1752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Freeform 8">
            <a:extLst>
              <a:ext uri="{FF2B5EF4-FFF2-40B4-BE49-F238E27FC236}">
                <a16:creationId xmlns:a16="http://schemas.microsoft.com/office/drawing/2014/main" id="{575B4CA6-8957-65D4-7646-594254C18882}"/>
              </a:ext>
            </a:extLst>
          </p:cNvPr>
          <p:cNvSpPr>
            <a:spLocks/>
          </p:cNvSpPr>
          <p:nvPr/>
        </p:nvSpPr>
        <p:spPr bwMode="auto">
          <a:xfrm>
            <a:off x="3200400" y="5638800"/>
            <a:ext cx="266700" cy="381000"/>
          </a:xfrm>
          <a:custGeom>
            <a:avLst/>
            <a:gdLst>
              <a:gd name="T0" fmla="*/ 0 w 168"/>
              <a:gd name="T1" fmla="*/ 0 h 240"/>
              <a:gd name="T2" fmla="*/ 2147483646 w 168"/>
              <a:gd name="T3" fmla="*/ 2147483646 h 240"/>
              <a:gd name="T4" fmla="*/ 2147483646 w 168"/>
              <a:gd name="T5" fmla="*/ 2147483646 h 240"/>
              <a:gd name="T6" fmla="*/ 2147483646 w 168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240"/>
              <a:gd name="T14" fmla="*/ 168 w 16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240">
                <a:moveTo>
                  <a:pt x="0" y="0"/>
                </a:moveTo>
                <a:cubicBezTo>
                  <a:pt x="60" y="12"/>
                  <a:pt x="120" y="24"/>
                  <a:pt x="144" y="48"/>
                </a:cubicBezTo>
                <a:cubicBezTo>
                  <a:pt x="168" y="72"/>
                  <a:pt x="152" y="112"/>
                  <a:pt x="144" y="144"/>
                </a:cubicBezTo>
                <a:cubicBezTo>
                  <a:pt x="136" y="176"/>
                  <a:pt x="116" y="208"/>
                  <a:pt x="96" y="24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9">
            <a:extLst>
              <a:ext uri="{FF2B5EF4-FFF2-40B4-BE49-F238E27FC236}">
                <a16:creationId xmlns:a16="http://schemas.microsoft.com/office/drawing/2014/main" id="{4ED24401-D9D0-61B6-97B2-9F3C4970D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86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endParaRPr lang="ru-RU" altLang="en-US" sz="2800" b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30729" name="Text Box 10">
            <a:extLst>
              <a:ext uri="{FF2B5EF4-FFF2-40B4-BE49-F238E27FC236}">
                <a16:creationId xmlns:a16="http://schemas.microsoft.com/office/drawing/2014/main" id="{7FFFD96D-51DD-21B0-11D0-C96C3CDF0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76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0730" name="Text Box 11">
            <a:extLst>
              <a:ext uri="{FF2B5EF4-FFF2-40B4-BE49-F238E27FC236}">
                <a16:creationId xmlns:a16="http://schemas.microsoft.com/office/drawing/2014/main" id="{13FE1023-1AAB-503F-EA4B-F282320C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24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4616B07B-7E29-524F-2F6C-AD7BE8A9A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2" name="Text Box 13">
            <a:extLst>
              <a:ext uri="{FF2B5EF4-FFF2-40B4-BE49-F238E27FC236}">
                <a16:creationId xmlns:a16="http://schemas.microsoft.com/office/drawing/2014/main" id="{4DBCEE55-074D-1D8A-FEB3-8552E8C49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23190754-5EAA-18DA-0C98-4E1899FBD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4" name="Text Box 15">
            <a:extLst>
              <a:ext uri="{FF2B5EF4-FFF2-40B4-BE49-F238E27FC236}">
                <a16:creationId xmlns:a16="http://schemas.microsoft.com/office/drawing/2014/main" id="{B3DB3F6A-896E-9F6E-3710-E9F6FBB8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13397480-61E3-D0A5-B508-0FC9825AF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6" name="Text Box 17">
            <a:extLst>
              <a:ext uri="{FF2B5EF4-FFF2-40B4-BE49-F238E27FC236}">
                <a16:creationId xmlns:a16="http://schemas.microsoft.com/office/drawing/2014/main" id="{C0E8A7CC-4A5D-9BB6-EA0A-8021286B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7" name="Text Box 18">
            <a:extLst>
              <a:ext uri="{FF2B5EF4-FFF2-40B4-BE49-F238E27FC236}">
                <a16:creationId xmlns:a16="http://schemas.microsoft.com/office/drawing/2014/main" id="{53AE9FD7-7515-2185-4262-FD6592FF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38" name="Line 19">
            <a:extLst>
              <a:ext uri="{FF2B5EF4-FFF2-40B4-BE49-F238E27FC236}">
                <a16:creationId xmlns:a16="http://schemas.microsoft.com/office/drawing/2014/main" id="{80D26BE9-1C31-78C2-759F-6364AC2DC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343400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Text Box 20">
            <a:extLst>
              <a:ext uri="{FF2B5EF4-FFF2-40B4-BE49-F238E27FC236}">
                <a16:creationId xmlns:a16="http://schemas.microsoft.com/office/drawing/2014/main" id="{A0E4D559-E393-D7C6-6FF3-3BA40846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7C0523A5-D040-827E-9B9E-FCC6F651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0741" name="Footer Placeholder 3">
            <a:extLst>
              <a:ext uri="{FF2B5EF4-FFF2-40B4-BE49-F238E27FC236}">
                <a16:creationId xmlns:a16="http://schemas.microsoft.com/office/drawing/2014/main" id="{3BDAAF1B-01E8-D526-4ECD-98EC32F29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0742" name="Slide Number Placeholder 4">
            <a:extLst>
              <a:ext uri="{FF2B5EF4-FFF2-40B4-BE49-F238E27FC236}">
                <a16:creationId xmlns:a16="http://schemas.microsoft.com/office/drawing/2014/main" id="{9B04B2C3-7333-D0E1-48B0-8BAD3BC57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412208-57B3-428B-85EF-B34968E04791}" type="slidenum">
              <a:rPr lang="ru-RU" altLang="en-US">
                <a:solidFill>
                  <a:srgbClr val="FFFFCC"/>
                </a:solidFill>
              </a:rPr>
              <a:pPr/>
              <a:t>25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17D36C3A-997A-A84B-AA1B-D2FE1B9EAD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ვექტორული ნამრავლი</a:t>
            </a:r>
            <a:endParaRPr lang="ka-GE" altLang="en-US" sz="24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ვექტორული ნამრავლის მიმართულების გამოთვლა ხდება მარჯვენა ხელის (ბურღის) წესით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პირველი ვექტორის მეორე ვექტორისაკენ მობრუნების მიმართულება განსაზღვრავს  ნამრავლის შედეგად მიღებული ვექტორის მიმართულებას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1747" name="Picture 5" descr="350px-Right-hand_grip_rule_svg">
            <a:extLst>
              <a:ext uri="{FF2B5EF4-FFF2-40B4-BE49-F238E27FC236}">
                <a16:creationId xmlns:a16="http://schemas.microsoft.com/office/drawing/2014/main" id="{9D7B43A6-99A0-8BE3-C2D7-F6E34405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7">
            <a:extLst>
              <a:ext uri="{FF2B5EF4-FFF2-40B4-BE49-F238E27FC236}">
                <a16:creationId xmlns:a16="http://schemas.microsoft.com/office/drawing/2014/main" id="{775F883B-FF2F-AB5C-FA36-758956C8E7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276600"/>
            <a:ext cx="3048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8">
            <a:extLst>
              <a:ext uri="{FF2B5EF4-FFF2-40B4-BE49-F238E27FC236}">
                <a16:creationId xmlns:a16="http://schemas.microsoft.com/office/drawing/2014/main" id="{1F76152C-9517-E933-C272-BBAB2431B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3434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9">
            <a:extLst>
              <a:ext uri="{FF2B5EF4-FFF2-40B4-BE49-F238E27FC236}">
                <a16:creationId xmlns:a16="http://schemas.microsoft.com/office/drawing/2014/main" id="{9FDD2EF9-6937-8924-C057-67717458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1751" name="Text Box 10">
            <a:extLst>
              <a:ext uri="{FF2B5EF4-FFF2-40B4-BE49-F238E27FC236}">
                <a16:creationId xmlns:a16="http://schemas.microsoft.com/office/drawing/2014/main" id="{F7E926F1-C801-27D5-F400-975792F8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43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1752" name="Text Box 11">
            <a:extLst>
              <a:ext uri="{FF2B5EF4-FFF2-40B4-BE49-F238E27FC236}">
                <a16:creationId xmlns:a16="http://schemas.microsoft.com/office/drawing/2014/main" id="{3FCA29DD-E089-C557-CDBF-578E2DDB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1753" name="Text Box 12">
            <a:extLst>
              <a:ext uri="{FF2B5EF4-FFF2-40B4-BE49-F238E27FC236}">
                <a16:creationId xmlns:a16="http://schemas.microsoft.com/office/drawing/2014/main" id="{70E62CE6-F7AC-6286-CCB2-45B8D310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1754" name="Footer Placeholder 3">
            <a:extLst>
              <a:ext uri="{FF2B5EF4-FFF2-40B4-BE49-F238E27FC236}">
                <a16:creationId xmlns:a16="http://schemas.microsoft.com/office/drawing/2014/main" id="{00F04AD1-4C4C-681D-4D88-D47E833830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1755" name="Slide Number Placeholder 4">
            <a:extLst>
              <a:ext uri="{FF2B5EF4-FFF2-40B4-BE49-F238E27FC236}">
                <a16:creationId xmlns:a16="http://schemas.microsoft.com/office/drawing/2014/main" id="{864F3D61-D026-AC43-F7AC-F8A85CE73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BCC393-CA08-454E-B101-C004AEB9B57E}" type="slidenum">
              <a:rPr lang="ru-RU" altLang="en-US">
                <a:solidFill>
                  <a:srgbClr val="FFFFCC"/>
                </a:solidFill>
              </a:rPr>
              <a:pPr/>
              <a:t>26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04ACB9D5-D9DA-059B-D7B2-716494DF73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ბურღის წესი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“მარჯვენა” და “მარცხენა” ბურღები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საათის ისრის მიმართულებით ბრუნვისას მარჯვენა ბურღი ჩადის ქვევით, ხოლო მარცხენა ამოდის ზევით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2775" name="Footer Placeholder 3">
            <a:extLst>
              <a:ext uri="{FF2B5EF4-FFF2-40B4-BE49-F238E27FC236}">
                <a16:creationId xmlns:a16="http://schemas.microsoft.com/office/drawing/2014/main" id="{C951AC7D-49DA-5825-9549-A01ABFC38B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2776" name="Slide Number Placeholder 4">
            <a:extLst>
              <a:ext uri="{FF2B5EF4-FFF2-40B4-BE49-F238E27FC236}">
                <a16:creationId xmlns:a16="http://schemas.microsoft.com/office/drawing/2014/main" id="{83AC5918-B098-E8AA-B590-B62EF1E96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E42BF2-E282-4511-A731-1B7BB58ABF85}" type="slidenum">
              <a:rPr lang="ru-RU" altLang="en-US">
                <a:solidFill>
                  <a:srgbClr val="FFFFCC"/>
                </a:solidFill>
              </a:rPr>
              <a:pPr/>
              <a:t>27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72AEE-65F1-3AF1-253F-1FF39B71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14600"/>
            <a:ext cx="3874269" cy="27673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FC841877-7A98-A5AC-F5C6-81C8F6DCC9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ვექტორული ნამრავლი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r>
              <a:rPr lang="ka-GE" altLang="en-US" b="1" i="1" dirty="0">
                <a:solidFill>
                  <a:schemeClr val="bg1"/>
                </a:solidFill>
                <a:latin typeface="Sylfaen" panose="010A0502050306030303" pitchFamily="18" charset="0"/>
              </a:rPr>
              <a:t>თვისებები:</a:t>
            </a:r>
          </a:p>
          <a:p>
            <a:pPr lvl="1" algn="ctr" eaLnBrk="1" hangingPunct="1">
              <a:buFontTx/>
              <a:buNone/>
            </a:pP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პარალელური ვექტორების ვექტორული ნამრავლი ნულის ტოლია</a:t>
            </a: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</a:p>
          <a:p>
            <a:pPr lvl="1" algn="ctr" eaLnBrk="1" hangingPunct="1"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|C| = |A| |B| sin </a:t>
            </a:r>
            <a:r>
              <a:rPr lang="en-US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ka-GE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 = </a:t>
            </a:r>
            <a:r>
              <a:rPr lang="en-US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|A| |B| sin</a:t>
            </a: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0) = 0</a:t>
            </a:r>
          </a:p>
          <a:p>
            <a:pPr lvl="1" algn="ctr" eaLnBrk="1" hangingPunct="1">
              <a:buFontTx/>
              <a:buNone/>
            </a:pPr>
            <a:endParaRPr lang="ka-GE" altLang="en-US" sz="1400" b="1" dirty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lvl="1" algn="ctr" eaLnBrk="1" hangingPunct="1">
              <a:buFontTx/>
              <a:buNone/>
            </a:pPr>
            <a:endParaRPr lang="ka-GE" altLang="en-US" sz="1400" b="1" dirty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lvl="1" algn="ctr" eaLnBrk="1" hangingPunct="1">
              <a:buFontTx/>
              <a:buNone/>
            </a:pPr>
            <a:r>
              <a:rPr lang="ka-GE" altLang="en-US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მამრავლების</a:t>
            </a: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გადანაცვლებით შედეგი </a:t>
            </a:r>
            <a:endParaRPr lang="en-US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lvl="1" algn="ctr" eaLnBrk="1" hangingPunct="1">
              <a:buFontTx/>
              <a:buNone/>
            </a:pPr>
            <a:r>
              <a:rPr lang="ka-GE" altLang="en-US" b="1" dirty="0">
                <a:solidFill>
                  <a:srgbClr val="FF99FF"/>
                </a:solidFill>
                <a:latin typeface="Sylfaen" panose="010A0502050306030303" pitchFamily="18" charset="0"/>
              </a:rPr>
              <a:t>იცვლის ნიშანს</a:t>
            </a:r>
            <a:endParaRPr lang="en-US" altLang="en-US" b="1" dirty="0">
              <a:solidFill>
                <a:srgbClr val="FF99FF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1" algn="ctr"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A 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B  = -  B 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A</a:t>
            </a:r>
            <a:r>
              <a:rPr lang="en-US" altLang="en-US" sz="24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endParaRPr lang="ka-GE" altLang="en-US" sz="24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6C3C8A0C-709F-B56E-4563-E53B4790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4E4E1979-F13C-2328-A906-67E8D1C2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5B4028A9-D7BC-B29F-7317-8FD2B1F3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A0CA18D4-7DCB-B165-1878-6E8C2FC6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pic>
        <p:nvPicPr>
          <p:cNvPr id="33799" name="Picture 9" descr="1">
            <a:extLst>
              <a:ext uri="{FF2B5EF4-FFF2-40B4-BE49-F238E27FC236}">
                <a16:creationId xmlns:a16="http://schemas.microsoft.com/office/drawing/2014/main" id="{23A4FA24-532D-B83B-838C-511779EC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24400"/>
            <a:ext cx="10969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0" descr="2">
            <a:extLst>
              <a:ext uri="{FF2B5EF4-FFF2-40B4-BE49-F238E27FC236}">
                <a16:creationId xmlns:a16="http://schemas.microsoft.com/office/drawing/2014/main" id="{EEA5F03B-9E54-E230-929C-180437DF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24400"/>
            <a:ext cx="1098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Footer Placeholder 3">
            <a:extLst>
              <a:ext uri="{FF2B5EF4-FFF2-40B4-BE49-F238E27FC236}">
                <a16:creationId xmlns:a16="http://schemas.microsoft.com/office/drawing/2014/main" id="{8A10C796-BD22-CD4B-6B0C-1B1B5F4BC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3802" name="Slide Number Placeholder 4">
            <a:extLst>
              <a:ext uri="{FF2B5EF4-FFF2-40B4-BE49-F238E27FC236}">
                <a16:creationId xmlns:a16="http://schemas.microsoft.com/office/drawing/2014/main" id="{3A5CB8CE-B5D4-288B-F9D6-48C8DE097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80080-6A2D-4450-A333-1EF7737E02E1}" type="slidenum">
              <a:rPr lang="ru-RU" altLang="en-US">
                <a:solidFill>
                  <a:srgbClr val="FFFFCC"/>
                </a:solidFill>
              </a:rPr>
              <a:pPr/>
              <a:t>28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C8A8591-FFA9-21C6-BFB5-C50B5DA5B4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ვექტორული ნამრავლი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ვექტორული ნამრავლი კომპონენტებში: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[ A </a:t>
            </a:r>
            <a:r>
              <a:rPr lang="en-US" altLang="en-US" sz="28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 ]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</a:p>
          <a:p>
            <a:pPr algn="ctr" eaLnBrk="1" hangingPunct="1">
              <a:buFontTx/>
              <a:buNone/>
            </a:pPr>
            <a:endParaRPr lang="en-US" altLang="en-US" sz="2800" b="1" baseline="-250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 b="1" i="1">
                <a:solidFill>
                  <a:schemeClr val="bg1"/>
                </a:solidFill>
                <a:latin typeface="Sylfaen" panose="010A0502050306030303" pitchFamily="18" charset="0"/>
              </a:rPr>
              <a:t>დასამახსოვრებლად: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x  y  z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x  y  z		x  y  z						</a:t>
            </a:r>
            <a:endParaRPr lang="en-US" altLang="en-US" sz="2800" b="1" baseline="-250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B6974F40-5185-2E74-B959-3B3D1FC5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F7A4384D-D6DB-E1B5-A0E0-5210FB99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B9BC0D1B-9F1B-DB01-3858-95FA4242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4822" name="Freeform 9">
            <a:extLst>
              <a:ext uri="{FF2B5EF4-FFF2-40B4-BE49-F238E27FC236}">
                <a16:creationId xmlns:a16="http://schemas.microsoft.com/office/drawing/2014/main" id="{481F0EAC-C1CD-D416-EE3C-3539B534CBFB}"/>
              </a:ext>
            </a:extLst>
          </p:cNvPr>
          <p:cNvSpPr>
            <a:spLocks/>
          </p:cNvSpPr>
          <p:nvPr/>
        </p:nvSpPr>
        <p:spPr bwMode="auto">
          <a:xfrm>
            <a:off x="3810000" y="5626100"/>
            <a:ext cx="1104900" cy="495300"/>
          </a:xfrm>
          <a:custGeom>
            <a:avLst/>
            <a:gdLst>
              <a:gd name="T0" fmla="*/ 0 w 696"/>
              <a:gd name="T1" fmla="*/ 2147483646 h 312"/>
              <a:gd name="T2" fmla="*/ 2147483646 w 696"/>
              <a:gd name="T3" fmla="*/ 2147483646 h 312"/>
              <a:gd name="T4" fmla="*/ 2147483646 w 696"/>
              <a:gd name="T5" fmla="*/ 2147483646 h 312"/>
              <a:gd name="T6" fmla="*/ 2147483646 w 696"/>
              <a:gd name="T7" fmla="*/ 2147483646 h 312"/>
              <a:gd name="T8" fmla="*/ 2147483646 w 696"/>
              <a:gd name="T9" fmla="*/ 2147483646 h 312"/>
              <a:gd name="T10" fmla="*/ 2147483646 w 696"/>
              <a:gd name="T11" fmla="*/ 2147483646 h 312"/>
              <a:gd name="T12" fmla="*/ 2147483646 w 696"/>
              <a:gd name="T13" fmla="*/ 2147483646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6"/>
              <a:gd name="T22" fmla="*/ 0 h 312"/>
              <a:gd name="T23" fmla="*/ 696 w 696"/>
              <a:gd name="T24" fmla="*/ 312 h 3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6" h="312">
                <a:moveTo>
                  <a:pt x="0" y="56"/>
                </a:moveTo>
                <a:cubicBezTo>
                  <a:pt x="84" y="36"/>
                  <a:pt x="168" y="16"/>
                  <a:pt x="240" y="8"/>
                </a:cubicBezTo>
                <a:cubicBezTo>
                  <a:pt x="312" y="0"/>
                  <a:pt x="368" y="0"/>
                  <a:pt x="432" y="8"/>
                </a:cubicBezTo>
                <a:cubicBezTo>
                  <a:pt x="496" y="16"/>
                  <a:pt x="584" y="24"/>
                  <a:pt x="624" y="56"/>
                </a:cubicBezTo>
                <a:cubicBezTo>
                  <a:pt x="664" y="88"/>
                  <a:pt x="696" y="160"/>
                  <a:pt x="672" y="200"/>
                </a:cubicBezTo>
                <a:cubicBezTo>
                  <a:pt x="648" y="240"/>
                  <a:pt x="544" y="280"/>
                  <a:pt x="480" y="296"/>
                </a:cubicBezTo>
                <a:cubicBezTo>
                  <a:pt x="416" y="312"/>
                  <a:pt x="352" y="304"/>
                  <a:pt x="288" y="296"/>
                </a:cubicBezTo>
              </a:path>
            </a:pathLst>
          </a:custGeom>
          <a:noFill/>
          <a:ln w="254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Freeform 10">
            <a:extLst>
              <a:ext uri="{FF2B5EF4-FFF2-40B4-BE49-F238E27FC236}">
                <a16:creationId xmlns:a16="http://schemas.microsoft.com/office/drawing/2014/main" id="{725767E7-0FC6-857A-D894-14046F36CC77}"/>
              </a:ext>
            </a:extLst>
          </p:cNvPr>
          <p:cNvSpPr>
            <a:spLocks/>
          </p:cNvSpPr>
          <p:nvPr/>
        </p:nvSpPr>
        <p:spPr bwMode="auto">
          <a:xfrm>
            <a:off x="5384800" y="5562600"/>
            <a:ext cx="1346200" cy="596900"/>
          </a:xfrm>
          <a:custGeom>
            <a:avLst/>
            <a:gdLst>
              <a:gd name="T0" fmla="*/ 2147483646 w 848"/>
              <a:gd name="T1" fmla="*/ 2147483646 h 376"/>
              <a:gd name="T2" fmla="*/ 2147483646 w 848"/>
              <a:gd name="T3" fmla="*/ 2147483646 h 376"/>
              <a:gd name="T4" fmla="*/ 2147483646 w 848"/>
              <a:gd name="T5" fmla="*/ 2147483646 h 376"/>
              <a:gd name="T6" fmla="*/ 2147483646 w 848"/>
              <a:gd name="T7" fmla="*/ 2147483646 h 376"/>
              <a:gd name="T8" fmla="*/ 2147483646 w 848"/>
              <a:gd name="T9" fmla="*/ 2147483646 h 376"/>
              <a:gd name="T10" fmla="*/ 2147483646 w 848"/>
              <a:gd name="T11" fmla="*/ 2147483646 h 376"/>
              <a:gd name="T12" fmla="*/ 2147483646 w 848"/>
              <a:gd name="T13" fmla="*/ 2147483646 h 376"/>
              <a:gd name="T14" fmla="*/ 2147483646 w 848"/>
              <a:gd name="T15" fmla="*/ 2147483646 h 376"/>
              <a:gd name="T16" fmla="*/ 2147483646 w 848"/>
              <a:gd name="T17" fmla="*/ 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8"/>
              <a:gd name="T28" fmla="*/ 0 h 376"/>
              <a:gd name="T29" fmla="*/ 848 w 848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8" h="376">
                <a:moveTo>
                  <a:pt x="400" y="48"/>
                </a:moveTo>
                <a:cubicBezTo>
                  <a:pt x="400" y="48"/>
                  <a:pt x="400" y="48"/>
                  <a:pt x="448" y="48"/>
                </a:cubicBezTo>
                <a:cubicBezTo>
                  <a:pt x="496" y="48"/>
                  <a:pt x="632" y="24"/>
                  <a:pt x="688" y="48"/>
                </a:cubicBezTo>
                <a:cubicBezTo>
                  <a:pt x="744" y="72"/>
                  <a:pt x="768" y="144"/>
                  <a:pt x="784" y="192"/>
                </a:cubicBezTo>
                <a:cubicBezTo>
                  <a:pt x="800" y="240"/>
                  <a:pt x="848" y="312"/>
                  <a:pt x="784" y="336"/>
                </a:cubicBezTo>
                <a:cubicBezTo>
                  <a:pt x="720" y="360"/>
                  <a:pt x="520" y="336"/>
                  <a:pt x="400" y="336"/>
                </a:cubicBezTo>
                <a:cubicBezTo>
                  <a:pt x="280" y="336"/>
                  <a:pt x="128" y="376"/>
                  <a:pt x="64" y="336"/>
                </a:cubicBezTo>
                <a:cubicBezTo>
                  <a:pt x="0" y="296"/>
                  <a:pt x="8" y="152"/>
                  <a:pt x="16" y="96"/>
                </a:cubicBezTo>
                <a:cubicBezTo>
                  <a:pt x="24" y="40"/>
                  <a:pt x="68" y="20"/>
                  <a:pt x="112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Freeform 11">
            <a:extLst>
              <a:ext uri="{FF2B5EF4-FFF2-40B4-BE49-F238E27FC236}">
                <a16:creationId xmlns:a16="http://schemas.microsoft.com/office/drawing/2014/main" id="{68FC7319-42F7-3F09-9A67-631D0E887006}"/>
              </a:ext>
            </a:extLst>
          </p:cNvPr>
          <p:cNvSpPr>
            <a:spLocks/>
          </p:cNvSpPr>
          <p:nvPr/>
        </p:nvSpPr>
        <p:spPr bwMode="auto">
          <a:xfrm>
            <a:off x="7226300" y="5600700"/>
            <a:ext cx="1270000" cy="508000"/>
          </a:xfrm>
          <a:custGeom>
            <a:avLst/>
            <a:gdLst>
              <a:gd name="T0" fmla="*/ 2147483646 w 800"/>
              <a:gd name="T1" fmla="*/ 2147483646 h 320"/>
              <a:gd name="T2" fmla="*/ 2147483646 w 800"/>
              <a:gd name="T3" fmla="*/ 2147483646 h 320"/>
              <a:gd name="T4" fmla="*/ 2147483646 w 800"/>
              <a:gd name="T5" fmla="*/ 2147483646 h 320"/>
              <a:gd name="T6" fmla="*/ 2147483646 w 800"/>
              <a:gd name="T7" fmla="*/ 2147483646 h 320"/>
              <a:gd name="T8" fmla="*/ 2147483646 w 800"/>
              <a:gd name="T9" fmla="*/ 2147483646 h 320"/>
              <a:gd name="T10" fmla="*/ 2147483646 w 800"/>
              <a:gd name="T11" fmla="*/ 2147483646 h 320"/>
              <a:gd name="T12" fmla="*/ 2147483646 w 800"/>
              <a:gd name="T13" fmla="*/ 2147483646 h 320"/>
              <a:gd name="T14" fmla="*/ 2147483646 w 800"/>
              <a:gd name="T15" fmla="*/ 2147483646 h 320"/>
              <a:gd name="T16" fmla="*/ 2147483646 w 800"/>
              <a:gd name="T17" fmla="*/ 2147483646 h 320"/>
              <a:gd name="T18" fmla="*/ 2147483646 w 800"/>
              <a:gd name="T19" fmla="*/ 2147483646 h 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0"/>
              <a:gd name="T31" fmla="*/ 0 h 320"/>
              <a:gd name="T32" fmla="*/ 800 w 800"/>
              <a:gd name="T33" fmla="*/ 320 h 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0" h="320">
                <a:moveTo>
                  <a:pt x="632" y="24"/>
                </a:moveTo>
                <a:cubicBezTo>
                  <a:pt x="692" y="28"/>
                  <a:pt x="752" y="32"/>
                  <a:pt x="776" y="72"/>
                </a:cubicBezTo>
                <a:cubicBezTo>
                  <a:pt x="800" y="112"/>
                  <a:pt x="800" y="224"/>
                  <a:pt x="776" y="264"/>
                </a:cubicBezTo>
                <a:cubicBezTo>
                  <a:pt x="752" y="304"/>
                  <a:pt x="704" y="304"/>
                  <a:pt x="632" y="312"/>
                </a:cubicBezTo>
                <a:cubicBezTo>
                  <a:pt x="560" y="320"/>
                  <a:pt x="440" y="320"/>
                  <a:pt x="344" y="312"/>
                </a:cubicBezTo>
                <a:cubicBezTo>
                  <a:pt x="248" y="304"/>
                  <a:pt x="112" y="288"/>
                  <a:pt x="56" y="264"/>
                </a:cubicBezTo>
                <a:cubicBezTo>
                  <a:pt x="0" y="240"/>
                  <a:pt x="8" y="208"/>
                  <a:pt x="8" y="168"/>
                </a:cubicBezTo>
                <a:cubicBezTo>
                  <a:pt x="8" y="128"/>
                  <a:pt x="32" y="48"/>
                  <a:pt x="56" y="24"/>
                </a:cubicBezTo>
                <a:cubicBezTo>
                  <a:pt x="80" y="0"/>
                  <a:pt x="96" y="24"/>
                  <a:pt x="152" y="24"/>
                </a:cubicBezTo>
                <a:cubicBezTo>
                  <a:pt x="208" y="24"/>
                  <a:pt x="300" y="24"/>
                  <a:pt x="392" y="24"/>
                </a:cubicBezTo>
              </a:path>
            </a:pathLst>
          </a:custGeom>
          <a:noFill/>
          <a:ln w="254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Rectangle 12">
            <a:extLst>
              <a:ext uri="{FF2B5EF4-FFF2-40B4-BE49-F238E27FC236}">
                <a16:creationId xmlns:a16="http://schemas.microsoft.com/office/drawing/2014/main" id="{CA0B1F93-14DE-C5CA-A3FB-BEA8FAE3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429000"/>
            <a:ext cx="3581400" cy="190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81186C-9401-E206-E6FF-194321C182C5}"/>
              </a:ext>
            </a:extLst>
          </p:cNvPr>
          <p:cNvSpPr/>
          <p:nvPr/>
        </p:nvSpPr>
        <p:spPr>
          <a:xfrm>
            <a:off x="5829300" y="5613400"/>
            <a:ext cx="457200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D7911-2E35-5896-EC0E-D0ECE555373E}"/>
              </a:ext>
            </a:extLst>
          </p:cNvPr>
          <p:cNvSpPr/>
          <p:nvPr/>
        </p:nvSpPr>
        <p:spPr>
          <a:xfrm>
            <a:off x="3606800" y="5638800"/>
            <a:ext cx="457200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9AD8EF-39F6-A89E-2FC6-FDBFB5BDDC7E}"/>
              </a:ext>
            </a:extLst>
          </p:cNvPr>
          <p:cNvSpPr/>
          <p:nvPr/>
        </p:nvSpPr>
        <p:spPr>
          <a:xfrm>
            <a:off x="8001000" y="5600700"/>
            <a:ext cx="457200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9" name="Footer Placeholder 4">
            <a:extLst>
              <a:ext uri="{FF2B5EF4-FFF2-40B4-BE49-F238E27FC236}">
                <a16:creationId xmlns:a16="http://schemas.microsoft.com/office/drawing/2014/main" id="{DB5A79C1-B6A2-8046-57AA-998CFEEB8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4830" name="Slide Number Placeholder 5">
            <a:extLst>
              <a:ext uri="{FF2B5EF4-FFF2-40B4-BE49-F238E27FC236}">
                <a16:creationId xmlns:a16="http://schemas.microsoft.com/office/drawing/2014/main" id="{829A89EF-D706-579D-4A12-BF56E9D4B2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0BF25C-861C-40C5-AD75-97DD6685A8D1}" type="slidenum">
              <a:rPr lang="ru-RU" altLang="en-US">
                <a:solidFill>
                  <a:srgbClr val="FFFFCC"/>
                </a:solidFill>
              </a:rPr>
              <a:pPr/>
              <a:t>29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3BB3EB7-19FE-6D76-12B5-F4B31836AB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სკალარები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არსებობენ ფიზიკური სიდიდეები რომელთა გამოსახვა შესაძლებელია ერთი რიცხვით და განზომილების ერთეულით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	დრო: 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1 წმ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	ტემპერატურა:		25 გრად. 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მასა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:		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20 კგ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სკალარული ფიზიკური სიდიდეები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DEE7703D-8C0F-8AE9-1F0B-1E07D3BD9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82F4C8D1-BE17-68A9-52A2-932E71253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453F74-F382-46A4-A519-55436ABC73DD}" type="slidenum">
              <a:rPr lang="ru-RU" altLang="en-US">
                <a:solidFill>
                  <a:srgbClr val="FFFFCC"/>
                </a:solidFill>
              </a:rPr>
              <a:pPr/>
              <a:t>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53D733D6-CF8E-82E2-1A23-C39B166C20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მრუდწირული კოორდინატთა სისტემა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მართკუთხა სისტემა:  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x,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მრუდწირული სისტემა: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პოლარულ კოორდინატთა სისტემა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 = r cos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(q)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,    y = r sin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(q) </a:t>
            </a:r>
            <a:endParaRPr lang="ka-GE" altLang="en-US" sz="1000" b="1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[L], 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[L]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[L], 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ka-GE" altLang="en-US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უგანზომილებო</a:t>
            </a:r>
            <a:r>
              <a:rPr lang="ka-GE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11" descr="C:\Users\tinatin\Desktop\2.png">
            <a:extLst>
              <a:ext uri="{FF2B5EF4-FFF2-40B4-BE49-F238E27FC236}">
                <a16:creationId xmlns:a16="http://schemas.microsoft.com/office/drawing/2014/main" id="{BB8D13A6-2218-B340-B195-D36F9C20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447800"/>
            <a:ext cx="43005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CAE915DF-D143-3E6A-0EE6-E13B07B668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65A8FF9A-D824-B30F-0948-549302C0F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B13B73-A372-4BA8-B299-A6ADE2C7BB09}" type="slidenum">
              <a:rPr lang="ru-RU" altLang="en-US">
                <a:solidFill>
                  <a:srgbClr val="FFFFCC"/>
                </a:solidFill>
              </a:rPr>
              <a:pPr/>
              <a:t>30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627E3D8E-C5FE-500B-57EA-83E0A979A1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ათვლის სისტემა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კოორდინატთა სისტემა: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x,y,z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დროის ათვლა:	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ათვლის სისტემა: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(</a:t>
            </a:r>
            <a:r>
              <a:rPr lang="en-US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x,y,z,t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უძრავი ან თანაბარი სიჩქარით მოძრავი ათვლის სისტემა: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ინერციული ათვლის სისტემა</a:t>
            </a:r>
            <a:endParaRPr lang="ru-RU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6867" name="Line 4">
            <a:extLst>
              <a:ext uri="{FF2B5EF4-FFF2-40B4-BE49-F238E27FC236}">
                <a16:creationId xmlns:a16="http://schemas.microsoft.com/office/drawing/2014/main" id="{FE47FAFB-9220-C054-3A14-2FFD05866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276600"/>
            <a:ext cx="1219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5">
            <a:extLst>
              <a:ext uri="{FF2B5EF4-FFF2-40B4-BE49-F238E27FC236}">
                <a16:creationId xmlns:a16="http://schemas.microsoft.com/office/drawing/2014/main" id="{044ECA59-CD22-A5FC-8FA8-234D3BF9B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191000"/>
            <a:ext cx="1752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2A3B4988-ECC6-A9CF-F7F3-95613070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12FFC52A-C4D3-5C11-258F-318AB18A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586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6871" name="Line 8">
            <a:extLst>
              <a:ext uri="{FF2B5EF4-FFF2-40B4-BE49-F238E27FC236}">
                <a16:creationId xmlns:a16="http://schemas.microsoft.com/office/drawing/2014/main" id="{024FBC19-F7A4-A91E-94F6-A7C797EE8F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2590800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9">
            <a:extLst>
              <a:ext uri="{FF2B5EF4-FFF2-40B4-BE49-F238E27FC236}">
                <a16:creationId xmlns:a16="http://schemas.microsoft.com/office/drawing/2014/main" id="{CF558123-ADFA-B116-E694-7912B7D3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90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6873" name="Footer Placeholder 3">
            <a:extLst>
              <a:ext uri="{FF2B5EF4-FFF2-40B4-BE49-F238E27FC236}">
                <a16:creationId xmlns:a16="http://schemas.microsoft.com/office/drawing/2014/main" id="{358DD217-6DFD-0EB6-A4AA-E68009D2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6874" name="Slide Number Placeholder 4">
            <a:extLst>
              <a:ext uri="{FF2B5EF4-FFF2-40B4-BE49-F238E27FC236}">
                <a16:creationId xmlns:a16="http://schemas.microsoft.com/office/drawing/2014/main" id="{FF2BDAED-56CE-8A69-D174-6A24864B2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B7805-F733-42F0-A7F6-B3BD7485F914}" type="slidenum">
              <a:rPr lang="ru-RU" altLang="en-US">
                <a:solidFill>
                  <a:srgbClr val="FFFFCC"/>
                </a:solidFill>
              </a:rPr>
              <a:pPr/>
              <a:t>31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7">
            <a:extLst>
              <a:ext uri="{FF2B5EF4-FFF2-40B4-BE49-F238E27FC236}">
                <a16:creationId xmlns:a16="http://schemas.microsoft.com/office/drawing/2014/main" id="{CBBF36BC-7992-B0D7-5339-B35307FC7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B007E09-DBA2-44B9-D3FE-D8087A7971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რადიუს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ვექტორი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რადიუს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ვექტორი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r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ვექტორი, რომლის აერთებს ათვლის სისტემის (კოორდინატთა სისტემის) სათავეს და სხეულს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r = ( x, y, z )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r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რადიუს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ვექტორი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x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X-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კოორდინატი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y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Y-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კოორდინატი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z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Z-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კოორდინატი</a:t>
            </a: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A16F70D3-EA8C-545D-E8A8-DF1C7FA09B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962400"/>
            <a:ext cx="160020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8D677119-E749-CBCE-6ED2-A8A2FBCE8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181600"/>
            <a:ext cx="23622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739A10D3-D031-62F7-D64E-CAC360D6D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052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326B3FEB-4EAD-D659-B3EE-19FEFEDA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76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7896" name="Line 12">
            <a:extLst>
              <a:ext uri="{FF2B5EF4-FFF2-40B4-BE49-F238E27FC236}">
                <a16:creationId xmlns:a16="http://schemas.microsoft.com/office/drawing/2014/main" id="{BC0A947F-A28B-E12B-787B-32442B2E1A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276600"/>
            <a:ext cx="0" cy="1905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13">
            <a:extLst>
              <a:ext uri="{FF2B5EF4-FFF2-40B4-BE49-F238E27FC236}">
                <a16:creationId xmlns:a16="http://schemas.microsoft.com/office/drawing/2014/main" id="{DB1451A5-A1B6-E424-BC29-CA184E743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7898" name="Line 21">
            <a:extLst>
              <a:ext uri="{FF2B5EF4-FFF2-40B4-BE49-F238E27FC236}">
                <a16:creationId xmlns:a16="http://schemas.microsoft.com/office/drawing/2014/main" id="{FBD70BF9-F644-3D71-A6BB-F3E0F1F88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505200"/>
            <a:ext cx="10668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25">
            <a:extLst>
              <a:ext uri="{FF2B5EF4-FFF2-40B4-BE49-F238E27FC236}">
                <a16:creationId xmlns:a16="http://schemas.microsoft.com/office/drawing/2014/main" id="{ADB70CAD-7D55-B56D-85A3-B224B292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  <a:latin typeface="Sylfaen" panose="010A0502050306030303" pitchFamily="18" charset="0"/>
              </a:rPr>
              <a:t>r</a:t>
            </a:r>
            <a:endParaRPr lang="ru-RU" altLang="en-US" sz="2800" b="1" baseline="-25000">
              <a:solidFill>
                <a:srgbClr val="00FF00"/>
              </a:solidFill>
              <a:latin typeface="Sylfaen" panose="010A0502050306030303" pitchFamily="18" charset="0"/>
            </a:endParaRPr>
          </a:p>
        </p:txBody>
      </p:sp>
      <p:sp>
        <p:nvSpPr>
          <p:cNvPr id="37900" name="Text Box 26">
            <a:extLst>
              <a:ext uri="{FF2B5EF4-FFF2-40B4-BE49-F238E27FC236}">
                <a16:creationId xmlns:a16="http://schemas.microsoft.com/office/drawing/2014/main" id="{88AAE0F9-FE63-7662-5965-925ABDB2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00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7901" name="Text Box 28">
            <a:extLst>
              <a:ext uri="{FF2B5EF4-FFF2-40B4-BE49-F238E27FC236}">
                <a16:creationId xmlns:a16="http://schemas.microsoft.com/office/drawing/2014/main" id="{EF9C334E-943E-866C-B73F-5EA3679F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7902" name="Text Box 29">
            <a:extLst>
              <a:ext uri="{FF2B5EF4-FFF2-40B4-BE49-F238E27FC236}">
                <a16:creationId xmlns:a16="http://schemas.microsoft.com/office/drawing/2014/main" id="{7FF096E3-A2F9-B77F-7A1F-81A87947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7903" name="Text Box 30">
            <a:extLst>
              <a:ext uri="{FF2B5EF4-FFF2-40B4-BE49-F238E27FC236}">
                <a16:creationId xmlns:a16="http://schemas.microsoft.com/office/drawing/2014/main" id="{46B348B9-E532-208A-5ECA-058238EB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7904" name="Footer Placeholder 3">
            <a:extLst>
              <a:ext uri="{FF2B5EF4-FFF2-40B4-BE49-F238E27FC236}">
                <a16:creationId xmlns:a16="http://schemas.microsoft.com/office/drawing/2014/main" id="{434E7005-CB15-221C-28E8-F8F18217E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7905" name="Slide Number Placeholder 4">
            <a:extLst>
              <a:ext uri="{FF2B5EF4-FFF2-40B4-BE49-F238E27FC236}">
                <a16:creationId xmlns:a16="http://schemas.microsoft.com/office/drawing/2014/main" id="{B82288AF-0A37-20E7-EEEC-B99D232A4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458B8C-7612-47C4-8B5F-86C022740F62}" type="slidenum">
              <a:rPr lang="ru-RU" altLang="en-US">
                <a:solidFill>
                  <a:srgbClr val="FFFFCC"/>
                </a:solidFill>
              </a:rPr>
              <a:pPr/>
              <a:t>32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48E7006E-FDF1-652E-7E22-EAC23CCDD6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სხვადასხვა ათვლის სისტემები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“მარჯვენა სისტემა”			“მარცხენა სისტემა”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არეკვლა: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Y </a:t>
            </a:r>
            <a:r>
              <a:rPr lang="en-US" altLang="en-US" sz="2800">
                <a:solidFill>
                  <a:schemeClr val="bg1"/>
                </a:solidFill>
              </a:rPr>
              <a:t>→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-Y 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02AEB448-89F8-135F-E382-8B56ABAC64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514600"/>
            <a:ext cx="1219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B870304A-A34F-3434-1455-8662259EB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1752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65C0261E-1BF4-CC78-CA30-9AE471D5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0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1DC46738-32DC-D1B7-EE2D-5D3ABE05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24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8919" name="Line 8">
            <a:extLst>
              <a:ext uri="{FF2B5EF4-FFF2-40B4-BE49-F238E27FC236}">
                <a16:creationId xmlns:a16="http://schemas.microsoft.com/office/drawing/2014/main" id="{9AABB90F-CC76-2EED-1B6B-3D18D1C9E6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1828800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9">
            <a:extLst>
              <a:ext uri="{FF2B5EF4-FFF2-40B4-BE49-F238E27FC236}">
                <a16:creationId xmlns:a16="http://schemas.microsoft.com/office/drawing/2014/main" id="{E520DE8D-9D68-DB69-E15C-FDCAF33A5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8921" name="Line 4">
            <a:extLst>
              <a:ext uri="{FF2B5EF4-FFF2-40B4-BE49-F238E27FC236}">
                <a16:creationId xmlns:a16="http://schemas.microsoft.com/office/drawing/2014/main" id="{E98E151D-44C1-D7DF-038C-0A89B66A8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276600"/>
            <a:ext cx="1143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5">
            <a:extLst>
              <a:ext uri="{FF2B5EF4-FFF2-40B4-BE49-F238E27FC236}">
                <a16:creationId xmlns:a16="http://schemas.microsoft.com/office/drawing/2014/main" id="{C741FDF7-4421-1816-97CE-BDB2A1EB7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76600"/>
            <a:ext cx="1752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Text Box 6">
            <a:extLst>
              <a:ext uri="{FF2B5EF4-FFF2-40B4-BE49-F238E27FC236}">
                <a16:creationId xmlns:a16="http://schemas.microsoft.com/office/drawing/2014/main" id="{8840BB4C-434A-5EEB-95BD-B560A659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76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8924" name="Text Box 7">
            <a:extLst>
              <a:ext uri="{FF2B5EF4-FFF2-40B4-BE49-F238E27FC236}">
                <a16:creationId xmlns:a16="http://schemas.microsoft.com/office/drawing/2014/main" id="{3A843DB8-4B8C-E6B5-130A-91CF34BC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71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8925" name="Line 8">
            <a:extLst>
              <a:ext uri="{FF2B5EF4-FFF2-40B4-BE49-F238E27FC236}">
                <a16:creationId xmlns:a16="http://schemas.microsoft.com/office/drawing/2014/main" id="{2FF45FB3-206A-4C9C-1292-47805A3F4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676400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Text Box 9">
            <a:extLst>
              <a:ext uri="{FF2B5EF4-FFF2-40B4-BE49-F238E27FC236}">
                <a16:creationId xmlns:a16="http://schemas.microsoft.com/office/drawing/2014/main" id="{70122D26-D71E-D7DD-44F9-1A730657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76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8927" name="Footer Placeholder 3">
            <a:extLst>
              <a:ext uri="{FF2B5EF4-FFF2-40B4-BE49-F238E27FC236}">
                <a16:creationId xmlns:a16="http://schemas.microsoft.com/office/drawing/2014/main" id="{47051A4A-21BA-CE32-2096-CC12714A2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8928" name="Slide Number Placeholder 4">
            <a:extLst>
              <a:ext uri="{FF2B5EF4-FFF2-40B4-BE49-F238E27FC236}">
                <a16:creationId xmlns:a16="http://schemas.microsoft.com/office/drawing/2014/main" id="{1D62CA2C-23D1-0053-0B71-75886B58AB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74757E-D0C5-4AAD-B74E-A24B612B9036}" type="slidenum">
              <a:rPr lang="ru-RU" altLang="en-US">
                <a:solidFill>
                  <a:srgbClr val="FFFFCC"/>
                </a:solidFill>
              </a:rPr>
              <a:pPr/>
              <a:t>33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F16DD470-C8C6-3760-8BAA-F0DAB5A267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სიდიდეების თვისებები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ფიზიკურ სიდიდე შეიძლება შეიცვალოს კოორდინატთა სისტემის ღერძზე ერთეულის (მასშტაბის) ცვლილებისას, ან ერთ-ერთი ღერძის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არეკვლისას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(მარჯვენა, მარცხენა სისტემები).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ფიზიკური სიდიდეები ხშირად კავშირშია ფიზიკაში არსებულ ფუნდამენტურ სიმეტრიებთან.</a:t>
            </a:r>
            <a:endParaRPr lang="en-US" altLang="en-US" sz="28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9939" name="Footer Placeholder 3">
            <a:extLst>
              <a:ext uri="{FF2B5EF4-FFF2-40B4-BE49-F238E27FC236}">
                <a16:creationId xmlns:a16="http://schemas.microsoft.com/office/drawing/2014/main" id="{3FE91C87-D351-54CE-5D11-77F7906D5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089ECCE7-FD3F-04E7-5407-B83D3D2FB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B99312-F2CC-4500-B936-4EE4A43610AA}" type="slidenum">
              <a:rPr lang="ru-RU" altLang="en-US">
                <a:solidFill>
                  <a:srgbClr val="FFFFCC"/>
                </a:solidFill>
              </a:rPr>
              <a:pPr/>
              <a:t>34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006FD816-7A08-AB25-77C3-AB9FEBB783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სკალარები და ფსევდოსკალარები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 </a:t>
            </a: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ფიზიკურ სიდიდე აღიწერება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სკალარით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თუკი იგი ნიშანს არ იცვლის (ინვარიანტულია) კოორდინატთა სისტემის ერთ-ერთი ღერძის არეკვლის შედეგად ; </a:t>
            </a: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0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მაგ: სხეულის სიგრძე,  სხეულის მასა;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ან ნებისმიერი სკალარი რომელიც გამოისახება ნორმალური ვექტორების სკალარული ნამრავლით:</a:t>
            </a:r>
            <a:endParaRPr lang="ka-GE" altLang="en-US" sz="20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000" b="1" i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S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( A </a:t>
            </a:r>
            <a:r>
              <a:rPr lang="en-US" altLang="en-US" sz="2800" b="1">
                <a:solidFill>
                  <a:srgbClr val="FFFF00"/>
                </a:solidFill>
              </a:rPr>
              <a:t>·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 )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არეკვლის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შემდეგ: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S</a:t>
            </a:r>
            <a:r>
              <a:rPr lang="ka-GE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( A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·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B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·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B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</a:t>
            </a: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S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0963" name="Text Box 29">
            <a:extLst>
              <a:ext uri="{FF2B5EF4-FFF2-40B4-BE49-F238E27FC236}">
                <a16:creationId xmlns:a16="http://schemas.microsoft.com/office/drawing/2014/main" id="{53AF6973-6634-D2B3-440C-73142391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4" name="Text Box 29">
            <a:extLst>
              <a:ext uri="{FF2B5EF4-FFF2-40B4-BE49-F238E27FC236}">
                <a16:creationId xmlns:a16="http://schemas.microsoft.com/office/drawing/2014/main" id="{0D7FB1A5-482A-608D-EF1F-C7C4FA58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5" name="Text Box 29">
            <a:extLst>
              <a:ext uri="{FF2B5EF4-FFF2-40B4-BE49-F238E27FC236}">
                <a16:creationId xmlns:a16="http://schemas.microsoft.com/office/drawing/2014/main" id="{8FC5D46A-38DD-93E0-F604-0AF13455A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6" name="Text Box 29">
            <a:extLst>
              <a:ext uri="{FF2B5EF4-FFF2-40B4-BE49-F238E27FC236}">
                <a16:creationId xmlns:a16="http://schemas.microsoft.com/office/drawing/2014/main" id="{F6D489D5-17FF-D175-9985-4A79BEB0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7" name="Text Box 29">
            <a:extLst>
              <a:ext uri="{FF2B5EF4-FFF2-40B4-BE49-F238E27FC236}">
                <a16:creationId xmlns:a16="http://schemas.microsoft.com/office/drawing/2014/main" id="{5D2B26E0-327B-B857-683C-7674D99F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8" name="Text Box 29">
            <a:extLst>
              <a:ext uri="{FF2B5EF4-FFF2-40B4-BE49-F238E27FC236}">
                <a16:creationId xmlns:a16="http://schemas.microsoft.com/office/drawing/2014/main" id="{E3EFDBC9-0827-AE00-9D51-5514B5822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9" name="Footer Placeholder 3">
            <a:extLst>
              <a:ext uri="{FF2B5EF4-FFF2-40B4-BE49-F238E27FC236}">
                <a16:creationId xmlns:a16="http://schemas.microsoft.com/office/drawing/2014/main" id="{85F446FD-6072-62B0-177F-6B25DC6CE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0970" name="Slide Number Placeholder 4">
            <a:extLst>
              <a:ext uri="{FF2B5EF4-FFF2-40B4-BE49-F238E27FC236}">
                <a16:creationId xmlns:a16="http://schemas.microsoft.com/office/drawing/2014/main" id="{E909EC24-D67B-8523-52E6-96450A335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406DB5-174F-4BFF-ACD7-A33E842A1D88}" type="slidenum">
              <a:rPr lang="ru-RU" altLang="en-US">
                <a:solidFill>
                  <a:srgbClr val="FFFFCC"/>
                </a:solidFill>
              </a:rPr>
              <a:pPr/>
              <a:t>35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BC9594E9-EA0A-F749-0E89-57F61241E2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სკალარები და ფსევდოსკალარები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სიდიდე აღიწერება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ფსევდოსკალარით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თუკი იგი ნიშანს იცვლის კოორდინატთა სისტემის არეკვლის შედეგად; </a:t>
            </a: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ფსევდოსკალარია სამი ნორმალური ვექტორის მიერ შედგენილი შერეული ნამრავლი:</a:t>
            </a:r>
            <a:endParaRPr lang="en-US" altLang="en-US" sz="20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( A </a:t>
            </a:r>
            <a:r>
              <a:rPr lang="en-US" altLang="en-US" sz="2800" b="1">
                <a:solidFill>
                  <a:srgbClr val="FFFF00"/>
                </a:solidFill>
              </a:rPr>
              <a:t>·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[ B x C ])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მართლაც:</a:t>
            </a:r>
            <a:endParaRPr lang="en-US" altLang="en-US" sz="16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6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ka-GE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( A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·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[ B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x C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])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·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[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B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x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])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-</a:t>
            </a:r>
            <a:r>
              <a:rPr lang="en-US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endParaRPr lang="ka-GE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1987" name="Text Box 29">
            <a:extLst>
              <a:ext uri="{FF2B5EF4-FFF2-40B4-BE49-F238E27FC236}">
                <a16:creationId xmlns:a16="http://schemas.microsoft.com/office/drawing/2014/main" id="{1E7D8FD2-9C35-4E68-7446-F76C59CE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88" name="Text Box 29">
            <a:extLst>
              <a:ext uri="{FF2B5EF4-FFF2-40B4-BE49-F238E27FC236}">
                <a16:creationId xmlns:a16="http://schemas.microsoft.com/office/drawing/2014/main" id="{FD033322-1A38-C3F1-C094-3145D2129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89" name="Text Box 29">
            <a:extLst>
              <a:ext uri="{FF2B5EF4-FFF2-40B4-BE49-F238E27FC236}">
                <a16:creationId xmlns:a16="http://schemas.microsoft.com/office/drawing/2014/main" id="{1B3C69F1-8460-AC4D-7815-F900EFCB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0" name="Text Box 29">
            <a:extLst>
              <a:ext uri="{FF2B5EF4-FFF2-40B4-BE49-F238E27FC236}">
                <a16:creationId xmlns:a16="http://schemas.microsoft.com/office/drawing/2014/main" id="{074BF420-9BD3-6A2B-0A80-451A5900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1" name="Text Box 29">
            <a:extLst>
              <a:ext uri="{FF2B5EF4-FFF2-40B4-BE49-F238E27FC236}">
                <a16:creationId xmlns:a16="http://schemas.microsoft.com/office/drawing/2014/main" id="{E4A01719-CD0D-9B2B-5585-A0FAC7A4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2" name="Text Box 29">
            <a:extLst>
              <a:ext uri="{FF2B5EF4-FFF2-40B4-BE49-F238E27FC236}">
                <a16:creationId xmlns:a16="http://schemas.microsoft.com/office/drawing/2014/main" id="{39E8E5BA-2E96-3780-F43D-1F71F3F9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3" name="Text Box 29">
            <a:extLst>
              <a:ext uri="{FF2B5EF4-FFF2-40B4-BE49-F238E27FC236}">
                <a16:creationId xmlns:a16="http://schemas.microsoft.com/office/drawing/2014/main" id="{43D57917-5C2D-D9D7-8D5A-FA5E5054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4" name="Text Box 29">
            <a:extLst>
              <a:ext uri="{FF2B5EF4-FFF2-40B4-BE49-F238E27FC236}">
                <a16:creationId xmlns:a16="http://schemas.microsoft.com/office/drawing/2014/main" id="{B40F81BA-D3C2-D0A0-7657-9EEE48C6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5" name="Text Box 29">
            <a:extLst>
              <a:ext uri="{FF2B5EF4-FFF2-40B4-BE49-F238E27FC236}">
                <a16:creationId xmlns:a16="http://schemas.microsoft.com/office/drawing/2014/main" id="{660D98EB-49AF-07B2-7FDA-F75042BF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1996" name="Footer Placeholder 3">
            <a:extLst>
              <a:ext uri="{FF2B5EF4-FFF2-40B4-BE49-F238E27FC236}">
                <a16:creationId xmlns:a16="http://schemas.microsoft.com/office/drawing/2014/main" id="{A28BA09F-5C7B-9CAF-2C15-DE5E47EEC6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1997" name="Slide Number Placeholder 4">
            <a:extLst>
              <a:ext uri="{FF2B5EF4-FFF2-40B4-BE49-F238E27FC236}">
                <a16:creationId xmlns:a16="http://schemas.microsoft.com/office/drawing/2014/main" id="{360194A6-42F9-7BFD-36F9-3319E509F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DA1E41-C391-4C9D-9818-F91A87836E58}" type="slidenum">
              <a:rPr lang="ru-RU" altLang="en-US">
                <a:solidFill>
                  <a:srgbClr val="FFFFCC"/>
                </a:solidFill>
              </a:rPr>
              <a:pPr/>
              <a:t>36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7B8C9E62-BDF9-7178-886C-E659456D0B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ფსევდოვექტორი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სიდიდე აღიწერება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ფესვდოვექტორით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თუკი იგი არ იცვლის მიმართულებას კოორდინატთა სისტემის არეკვლის შედეგად; 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ფესვდოვექტორია ორი ვექტორის მიერ შედგენილი შერეული ნამრავლი:</a:t>
            </a:r>
            <a:endParaRPr lang="en-US" altLang="en-US" sz="20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[ B x C ]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მართლაც:</a:t>
            </a:r>
            <a:endParaRPr lang="en-US" altLang="en-US" sz="16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6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A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=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[ B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x C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’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]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[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B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x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(-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]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=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3011" name="Footer Placeholder 3">
            <a:extLst>
              <a:ext uri="{FF2B5EF4-FFF2-40B4-BE49-F238E27FC236}">
                <a16:creationId xmlns:a16="http://schemas.microsoft.com/office/drawing/2014/main" id="{28849DBF-E0A4-BC74-CA6E-B42B2D9B3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BBC2BC10-CA07-0380-0C82-CAB332DC6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70E790-63E1-46B5-93EF-F4794635EE5D}" type="slidenum">
              <a:rPr lang="ru-RU" altLang="en-US">
                <a:solidFill>
                  <a:srgbClr val="FFFFCC"/>
                </a:solidFill>
              </a:rPr>
              <a:pPr/>
              <a:t>37</a:t>
            </a:fld>
            <a:endParaRPr lang="ru-RU" altLang="en-US">
              <a:solidFill>
                <a:srgbClr val="FFFFCC"/>
              </a:solidFill>
            </a:endParaRPr>
          </a:p>
        </p:txBody>
      </p:sp>
      <p:sp>
        <p:nvSpPr>
          <p:cNvPr id="43013" name="Text Box 29">
            <a:extLst>
              <a:ext uri="{FF2B5EF4-FFF2-40B4-BE49-F238E27FC236}">
                <a16:creationId xmlns:a16="http://schemas.microsoft.com/office/drawing/2014/main" id="{2227E3DD-F527-BF1E-FBDE-AB6FA03E8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14" name="Text Box 29">
            <a:extLst>
              <a:ext uri="{FF2B5EF4-FFF2-40B4-BE49-F238E27FC236}">
                <a16:creationId xmlns:a16="http://schemas.microsoft.com/office/drawing/2014/main" id="{E23A7839-AADA-82AC-67EA-E3370047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15" name="Text Box 29">
            <a:extLst>
              <a:ext uri="{FF2B5EF4-FFF2-40B4-BE49-F238E27FC236}">
                <a16:creationId xmlns:a16="http://schemas.microsoft.com/office/drawing/2014/main" id="{6002278E-213F-2B9B-BAC8-8FDC2196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16" name="Text Box 29">
            <a:extLst>
              <a:ext uri="{FF2B5EF4-FFF2-40B4-BE49-F238E27FC236}">
                <a16:creationId xmlns:a16="http://schemas.microsoft.com/office/drawing/2014/main" id="{776018EE-197F-D03E-C546-46E6C096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17" name="Text Box 29">
            <a:extLst>
              <a:ext uri="{FF2B5EF4-FFF2-40B4-BE49-F238E27FC236}">
                <a16:creationId xmlns:a16="http://schemas.microsoft.com/office/drawing/2014/main" id="{71B26DD9-DEC0-BCEE-556E-41FFBFB2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18" name="Text Box 29">
            <a:extLst>
              <a:ext uri="{FF2B5EF4-FFF2-40B4-BE49-F238E27FC236}">
                <a16:creationId xmlns:a16="http://schemas.microsoft.com/office/drawing/2014/main" id="{48400431-F0D9-619E-CACF-66EE1A9A6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19" name="Text Box 29">
            <a:extLst>
              <a:ext uri="{FF2B5EF4-FFF2-40B4-BE49-F238E27FC236}">
                <a16:creationId xmlns:a16="http://schemas.microsoft.com/office/drawing/2014/main" id="{889C3200-B44C-4F5C-F53E-2580BD94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20" name="Text Box 29">
            <a:extLst>
              <a:ext uri="{FF2B5EF4-FFF2-40B4-BE49-F238E27FC236}">
                <a16:creationId xmlns:a16="http://schemas.microsoft.com/office/drawing/2014/main" id="{29A6B080-5471-0440-5E36-CBD16052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3021" name="Text Box 29">
            <a:extLst>
              <a:ext uri="{FF2B5EF4-FFF2-40B4-BE49-F238E27FC236}">
                <a16:creationId xmlns:a16="http://schemas.microsoft.com/office/drawing/2014/main" id="{AEC22993-0217-C80A-1F36-0F0EEAB5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DAA74868-46A4-93D3-9558-FD303A8182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სიდიდე აღიწერება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ვექტორით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თუკი იგი იცვლის მიმართულებას კოორდინატთა სისტემის არეკვლის შედეგად; 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ვექტორის მაგალითია - რადიუს ვექტორი, ან სამი ვექტორის მიერ შედგენილი ორმაგი ვექტორული ნამრავლი:</a:t>
            </a:r>
            <a:endParaRPr lang="en-US" altLang="en-US" sz="20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D = [ A x [ B x C ] ]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4035" name="Text Box 29">
            <a:extLst>
              <a:ext uri="{FF2B5EF4-FFF2-40B4-BE49-F238E27FC236}">
                <a16:creationId xmlns:a16="http://schemas.microsoft.com/office/drawing/2014/main" id="{B92617DF-341D-B68D-91CE-0FAB7018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4036" name="Text Box 29">
            <a:extLst>
              <a:ext uri="{FF2B5EF4-FFF2-40B4-BE49-F238E27FC236}">
                <a16:creationId xmlns:a16="http://schemas.microsoft.com/office/drawing/2014/main" id="{9E607524-9FFE-D9A0-0A0F-816A92E57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4037" name="Text Box 29">
            <a:extLst>
              <a:ext uri="{FF2B5EF4-FFF2-40B4-BE49-F238E27FC236}">
                <a16:creationId xmlns:a16="http://schemas.microsoft.com/office/drawing/2014/main" id="{CE0118BE-06D6-1DBC-91FC-8481D75A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4038" name="Footer Placeholder 3">
            <a:extLst>
              <a:ext uri="{FF2B5EF4-FFF2-40B4-BE49-F238E27FC236}">
                <a16:creationId xmlns:a16="http://schemas.microsoft.com/office/drawing/2014/main" id="{7077CDA2-4E6E-0913-4AB2-178F65226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4039" name="Slide Number Placeholder 4">
            <a:extLst>
              <a:ext uri="{FF2B5EF4-FFF2-40B4-BE49-F238E27FC236}">
                <a16:creationId xmlns:a16="http://schemas.microsoft.com/office/drawing/2014/main" id="{3D46E340-F032-B28A-114A-02F11C798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C769EE-5043-405A-B8C0-D1C95882D9D7}" type="slidenum">
              <a:rPr lang="ru-RU" altLang="en-US">
                <a:solidFill>
                  <a:srgbClr val="FFFFCC"/>
                </a:solidFill>
              </a:rPr>
              <a:pPr/>
              <a:t>38</a:t>
            </a:fld>
            <a:endParaRPr lang="ru-RU" altLang="en-US">
              <a:solidFill>
                <a:srgbClr val="FFFFCC"/>
              </a:solidFill>
            </a:endParaRPr>
          </a:p>
        </p:txBody>
      </p:sp>
      <p:sp>
        <p:nvSpPr>
          <p:cNvPr id="44040" name="Text Box 29">
            <a:extLst>
              <a:ext uri="{FF2B5EF4-FFF2-40B4-BE49-F238E27FC236}">
                <a16:creationId xmlns:a16="http://schemas.microsoft.com/office/drawing/2014/main" id="{13305D13-2C13-3380-378A-FDF3B6BE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C0A95D96-14AB-EEC1-65F3-C285D6AD38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მაგალითები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სკალარები:	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სიმკვრივე, ტემპერატურა,</a:t>
            </a:r>
          </a:p>
          <a:p>
            <a:pPr eaLnBrk="1" hangingPunct="1">
              <a:buFontTx/>
              <a:buNone/>
            </a:pP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ფსევდოსკალარი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	</a:t>
            </a:r>
            <a:r>
              <a:rPr lang="ka-GE" altLang="en-US" sz="2800" i="1" dirty="0" err="1">
                <a:solidFill>
                  <a:schemeClr val="bg1"/>
                </a:solidFill>
                <a:latin typeface="Sylfaen" panose="010A0502050306030303" pitchFamily="18" charset="0"/>
              </a:rPr>
              <a:t>სპირალობა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, მაგნიტური მუხტი;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ვექტორი: 	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ნორმალური (პოლარული) ვექტორი;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გადაადგილება, სიჩქარე, ...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ფსევდო ვექტორი:	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აქსიალური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ვექტორი;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ბრუნვის კუთხური სიჩქარე, 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მაგნიტური ველის ვექტორი, ...</a:t>
            </a: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85EED0E8-4200-1B6B-4079-FF459E630A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852D20CB-EF40-DE2C-837C-76544923D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B57D90-B8CB-467C-B4DD-54A6A4E0E70D}" type="slidenum">
              <a:rPr lang="ru-RU" altLang="en-US">
                <a:solidFill>
                  <a:srgbClr val="FFFFCC"/>
                </a:solidFill>
              </a:rPr>
              <a:pPr/>
              <a:t>39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6E2FC09A-38E7-50AF-C407-91FDE9FBC243}"/>
              </a:ext>
            </a:extLst>
          </p:cNvPr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0" y="323850"/>
            <a:ext cx="9144000" cy="6534150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ვექტორულ ფიზიკური სიდიდეს ახასიათებს სიდიდე და მიმართულება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ვექტორის მოდული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|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|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(გემის ცურვის სიჩქარე)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ვექტორის მიმართულება 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ჩრდილო–დასავლეთი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8195" name="Picture 18" descr="Compass Study">
            <a:extLst>
              <a:ext uri="{FF2B5EF4-FFF2-40B4-BE49-F238E27FC236}">
                <a16:creationId xmlns:a16="http://schemas.microsoft.com/office/drawing/2014/main" id="{F306AD52-F071-7A9D-52FB-562C652D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922588"/>
            <a:ext cx="22844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9" descr="helikopter42d1c879ky1">
            <a:extLst>
              <a:ext uri="{FF2B5EF4-FFF2-40B4-BE49-F238E27FC236}">
                <a16:creationId xmlns:a16="http://schemas.microsoft.com/office/drawing/2014/main" id="{20A9BD81-82FF-870A-5076-DC96FECC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7146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4">
            <a:extLst>
              <a:ext uri="{FF2B5EF4-FFF2-40B4-BE49-F238E27FC236}">
                <a16:creationId xmlns:a16="http://schemas.microsoft.com/office/drawing/2014/main" id="{4BE27020-6EDA-F84E-CC4D-D087F36282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3581400"/>
            <a:ext cx="1676400" cy="1295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20">
            <a:extLst>
              <a:ext uri="{FF2B5EF4-FFF2-40B4-BE49-F238E27FC236}">
                <a16:creationId xmlns:a16="http://schemas.microsoft.com/office/drawing/2014/main" id="{CDF4E1E4-5D28-7DFE-EA46-81AD9236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5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 dirty="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 dirty="0">
              <a:latin typeface="Symbol" panose="05050102010706020507" pitchFamily="18" charset="2"/>
            </a:endParaRPr>
          </a:p>
        </p:txBody>
      </p:sp>
      <p:sp>
        <p:nvSpPr>
          <p:cNvPr id="8199" name="Text Box 22">
            <a:extLst>
              <a:ext uri="{FF2B5EF4-FFF2-40B4-BE49-F238E27FC236}">
                <a16:creationId xmlns:a16="http://schemas.microsoft.com/office/drawing/2014/main" id="{6E2B322C-1DC2-5C54-9D8E-DF7398B9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8200" name="Text Box 23">
            <a:extLst>
              <a:ext uri="{FF2B5EF4-FFF2-40B4-BE49-F238E27FC236}">
                <a16:creationId xmlns:a16="http://schemas.microsoft.com/office/drawing/2014/main" id="{F65D9669-8632-D3EA-8C0C-A4314AF73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8201" name="Footer Placeholder 3">
            <a:extLst>
              <a:ext uri="{FF2B5EF4-FFF2-40B4-BE49-F238E27FC236}">
                <a16:creationId xmlns:a16="http://schemas.microsoft.com/office/drawing/2014/main" id="{7FE9A446-3AFB-091B-C135-632DC6853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8202" name="Slide Number Placeholder 4">
            <a:extLst>
              <a:ext uri="{FF2B5EF4-FFF2-40B4-BE49-F238E27FC236}">
                <a16:creationId xmlns:a16="http://schemas.microsoft.com/office/drawing/2014/main" id="{BD9971DD-9393-E4D4-8804-FBBF1562C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29A0B4-CF52-496A-BD6F-D105F8587B31}" type="slidenum">
              <a:rPr lang="ru-RU" altLang="en-US">
                <a:solidFill>
                  <a:srgbClr val="FFFFCC"/>
                </a:solidFill>
              </a:rPr>
              <a:pPr/>
              <a:t>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2DCDFE8F-5FD6-0498-05F0-CE47A8738C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ოპერაციები სხვადასხვა ვექტორებზე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1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[ფსევდოვექტორი]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x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[ფსევდოვექტორი]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 =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[ფსევდოვექტორი]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[ვექტორი]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x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[ფსევდოვექტორი]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 =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[ვექტორი]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სკალარი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]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·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[სკალარი] = [სკალარი]</a:t>
            </a:r>
          </a:p>
          <a:p>
            <a:pPr algn="ctr" eaLnBrk="1" hangingPunct="1">
              <a:buFontTx/>
              <a:buNone/>
            </a:pPr>
            <a:endParaRPr lang="ka-GE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[სკალარი] </a:t>
            </a:r>
            <a:r>
              <a:rPr lang="en-US" altLang="en-US" sz="2400">
                <a:solidFill>
                  <a:schemeClr val="bg1"/>
                </a:solidFill>
              </a:rPr>
              <a:t>·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[ფსევდოსკალარი] = [ფსევდოსკალარი]</a:t>
            </a:r>
          </a:p>
          <a:p>
            <a:pPr algn="ctr" eaLnBrk="1" hangingPunct="1">
              <a:buFontTx/>
              <a:buNone/>
            </a:pPr>
            <a:endParaRPr lang="ka-GE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[ფსევდოსკალარი] </a:t>
            </a:r>
            <a:r>
              <a:rPr lang="en-US" altLang="en-US" sz="2400">
                <a:solidFill>
                  <a:schemeClr val="bg1"/>
                </a:solidFill>
              </a:rPr>
              <a:t>·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[ფსევდოსკალარი] = [სკალარი]</a:t>
            </a:r>
            <a:endParaRPr lang="en-US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46083" name="Footer Placeholder 3">
            <a:extLst>
              <a:ext uri="{FF2B5EF4-FFF2-40B4-BE49-F238E27FC236}">
                <a16:creationId xmlns:a16="http://schemas.microsoft.com/office/drawing/2014/main" id="{C9DD863E-C6F2-6F07-9F31-EAA2A64B7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4C167353-A434-E807-BE31-518E13C62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BC2FD7-C326-4FAB-B422-B9CC18F0285D}" type="slidenum">
              <a:rPr lang="ru-RU" altLang="en-US">
                <a:solidFill>
                  <a:srgbClr val="FFFFCC"/>
                </a:solidFill>
              </a:rPr>
              <a:pPr/>
              <a:t>40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0F14BB94-0480-EF51-D7CD-50BBA4460D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ათვლის სისტემები და ერთეულები</a:t>
            </a: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ერთეულთა სისტემები: 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[ L ,M, T ]</a:t>
            </a: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SI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= [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მეტრი, კილოგრამი, წამი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]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CGS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= [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სანტიმეტრი, გრამი, წამი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]</a:t>
            </a: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SI: 	V= 10	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მ/წმ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CGS:	V = 1000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სმ/წმ</a:t>
            </a: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სიჩქარის ვექტორის მოდული (რიცხვითი მნიშვნელობა) იცვლება სხვადასხვა ათვლის სისტემაში (10/100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en-US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7107" name="Footer Placeholder 3">
            <a:extLst>
              <a:ext uri="{FF2B5EF4-FFF2-40B4-BE49-F238E27FC236}">
                <a16:creationId xmlns:a16="http://schemas.microsoft.com/office/drawing/2014/main" id="{847AA0F0-1632-8C0A-6430-1448CCE56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7108" name="Slide Number Placeholder 4">
            <a:extLst>
              <a:ext uri="{FF2B5EF4-FFF2-40B4-BE49-F238E27FC236}">
                <a16:creationId xmlns:a16="http://schemas.microsoft.com/office/drawing/2014/main" id="{A50D9CAC-BED4-04DD-29BA-3B359FDBB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484CD4-37E0-4293-85D7-4B42E8B62A45}" type="slidenum">
              <a:rPr lang="ru-RU" altLang="en-US">
                <a:solidFill>
                  <a:srgbClr val="FFFFCC"/>
                </a:solidFill>
              </a:rPr>
              <a:pPr/>
              <a:t>41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8FB582A6-9841-1804-BE31-F53ECF92A0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ვექტორული სიდიდის გარდაქმნა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სიჩქარე: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|V|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=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S /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 =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1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00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მ/ წმ</a:t>
            </a:r>
            <a:endParaRPr lang="ka-GE" altLang="en-US" sz="16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6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გარდავქმნათ ერთეულები:   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მეტრი </a:t>
            </a:r>
            <a:r>
              <a:rPr lang="en-US" altLang="en-US" sz="2800" b="1" dirty="0">
                <a:solidFill>
                  <a:schemeClr val="bg1"/>
                </a:solidFill>
              </a:rPr>
              <a:t>→</a:t>
            </a:r>
            <a:r>
              <a:rPr lang="ka-GE" altLang="en-US" sz="2800" b="1" dirty="0">
                <a:solidFill>
                  <a:schemeClr val="bg1"/>
                </a:solidFill>
              </a:rPr>
              <a:t> კილომეტრი</a:t>
            </a:r>
            <a:endParaRPr lang="ka-GE" altLang="en-US" sz="16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ka-GE" altLang="en-US" sz="16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|V| = 0.1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კმ/ წმ</a:t>
            </a:r>
            <a:endParaRPr lang="ka-GE" altLang="en-US" sz="16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6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6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კოორდინატის საზომი ერთეულის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ზრდა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(მეტრი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→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1000 მეტრი) იწვევს სიჩქარის რიცხვითი მნიშვნელობის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კლებას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 (10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0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→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0.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1).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სიჩქარე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„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კონტრავარიანტული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“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ვექტორია.</a:t>
            </a:r>
            <a:endParaRPr lang="ka-GE" altLang="en-US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ცვლილებები ერთმანეთს აკომპენსირებს</a:t>
            </a:r>
            <a:endParaRPr lang="en-US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8131" name="Text Box 29">
            <a:extLst>
              <a:ext uri="{FF2B5EF4-FFF2-40B4-BE49-F238E27FC236}">
                <a16:creationId xmlns:a16="http://schemas.microsoft.com/office/drawing/2014/main" id="{4D1EF432-6C29-E791-20BB-E9E72E77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4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8132" name="Text Box 29">
            <a:extLst>
              <a:ext uri="{FF2B5EF4-FFF2-40B4-BE49-F238E27FC236}">
                <a16:creationId xmlns:a16="http://schemas.microsoft.com/office/drawing/2014/main" id="{B796D585-0169-E1C6-E9ED-62E38110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8133" name="Footer Placeholder 3">
            <a:extLst>
              <a:ext uri="{FF2B5EF4-FFF2-40B4-BE49-F238E27FC236}">
                <a16:creationId xmlns:a16="http://schemas.microsoft.com/office/drawing/2014/main" id="{8D068362-2831-9A43-84C7-958F520BE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8134" name="Slide Number Placeholder 4">
            <a:extLst>
              <a:ext uri="{FF2B5EF4-FFF2-40B4-BE49-F238E27FC236}">
                <a16:creationId xmlns:a16="http://schemas.microsoft.com/office/drawing/2014/main" id="{F29FEF39-5757-FC2D-9549-0A3FDE8E9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A917DE-B5D7-4847-8F45-1EEF158E848D}" type="slidenum">
              <a:rPr lang="ru-RU" altLang="en-US">
                <a:solidFill>
                  <a:srgbClr val="FFFFCC"/>
                </a:solidFill>
              </a:rPr>
              <a:pPr/>
              <a:t>42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F278FD58-8A83-83E3-9E25-90F15FB0CF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ვექტორული სიდიდის გარდაქმნა 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ტემპერატურის ვერტიკალური ცვლილება ატმოსფეროში: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|K|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=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 /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X =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0.0065 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გრად./მ</a:t>
            </a:r>
            <a:endParaRPr lang="ka-GE" altLang="en-US" sz="20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გარდავქმნათ ერთეულები:   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მეტრი </a:t>
            </a:r>
            <a:r>
              <a:rPr lang="en-US" altLang="en-US" sz="2800" b="1" dirty="0">
                <a:solidFill>
                  <a:schemeClr val="bg1"/>
                </a:solidFill>
              </a:rPr>
              <a:t>→</a:t>
            </a:r>
            <a:r>
              <a:rPr lang="ka-GE" altLang="en-US" sz="2800" b="1" dirty="0">
                <a:solidFill>
                  <a:schemeClr val="bg1"/>
                </a:solidFill>
              </a:rPr>
              <a:t> კილომეტრი</a:t>
            </a:r>
            <a:endParaRPr lang="ka-GE" altLang="en-US" sz="20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|K| = 6.5 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გრად./კმ</a:t>
            </a:r>
            <a:endParaRPr lang="ka-GE" altLang="en-US" sz="20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საზომი ერთეულის ზრდა (მეტრი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→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1000 მეტრი) იწვევს სიჩქარის რიცხვითი მნიშვნელობის ზრდას: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(0.0065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→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6.6). ასეთ ვექტორს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„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კოვარიანტული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“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ეწოდება. 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800" b="1" i="1" dirty="0" err="1">
                <a:solidFill>
                  <a:schemeClr val="bg1"/>
                </a:solidFill>
                <a:latin typeface="Sylfaen" panose="010A0502050306030303" pitchFamily="18" charset="0"/>
              </a:rPr>
              <a:t>გრადიენტული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 ვექტორი)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9155" name="Text Box 29">
            <a:extLst>
              <a:ext uri="{FF2B5EF4-FFF2-40B4-BE49-F238E27FC236}">
                <a16:creationId xmlns:a16="http://schemas.microsoft.com/office/drawing/2014/main" id="{B3158CAC-4117-8861-7F50-14D06160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9156" name="Text Box 29">
            <a:extLst>
              <a:ext uri="{FF2B5EF4-FFF2-40B4-BE49-F238E27FC236}">
                <a16:creationId xmlns:a16="http://schemas.microsoft.com/office/drawing/2014/main" id="{E14AD082-B5A2-3040-2A42-42B131DE8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76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9157" name="Footer Placeholder 3">
            <a:extLst>
              <a:ext uri="{FF2B5EF4-FFF2-40B4-BE49-F238E27FC236}">
                <a16:creationId xmlns:a16="http://schemas.microsoft.com/office/drawing/2014/main" id="{1BEE2649-EC82-79A2-7F09-85AEFCBD2A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9158" name="Slide Number Placeholder 4">
            <a:extLst>
              <a:ext uri="{FF2B5EF4-FFF2-40B4-BE49-F238E27FC236}">
                <a16:creationId xmlns:a16="http://schemas.microsoft.com/office/drawing/2014/main" id="{0AB93F78-E503-5931-7DDC-A46DE115B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FE7D34-D392-4D31-9917-CE98932E2FFA}" type="slidenum">
              <a:rPr lang="ru-RU" altLang="en-US">
                <a:solidFill>
                  <a:srgbClr val="FFFFCC"/>
                </a:solidFill>
              </a:rPr>
              <a:pPr/>
              <a:t>43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C58D1D1A-9FEA-0B6D-1A15-A016E5392C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მოძრაობის ფარდობითობა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მატარებელის ფანჯრიდან ვხედავთ რომ მეორე მატარებელი ჩვენს მიმართ გადაადგილდება. ფანჯრებიდან  მეორე მატარებლის მეტს ვერაფერს ვერ ვხედავთ.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რომელი მატარებელი მოძრაობს და რომელია უძრავი?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მოძრაობა ფარდობითია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50179" name="Picture 4" descr="train-windows-tokyo_~090as3">
            <a:extLst>
              <a:ext uri="{FF2B5EF4-FFF2-40B4-BE49-F238E27FC236}">
                <a16:creationId xmlns:a16="http://schemas.microsoft.com/office/drawing/2014/main" id="{4773C9CA-36AF-6F29-7EF1-F8A7E6E4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895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6">
            <a:extLst>
              <a:ext uri="{FF2B5EF4-FFF2-40B4-BE49-F238E27FC236}">
                <a16:creationId xmlns:a16="http://schemas.microsoft.com/office/drawing/2014/main" id="{9F858A55-3ED5-A2BE-FE0D-E64408F3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91200"/>
            <a:ext cx="4648200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Footer Placeholder 3">
            <a:extLst>
              <a:ext uri="{FF2B5EF4-FFF2-40B4-BE49-F238E27FC236}">
                <a16:creationId xmlns:a16="http://schemas.microsoft.com/office/drawing/2014/main" id="{2291BE6A-2F56-B7D4-CC04-92AB23012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0182" name="Slide Number Placeholder 4">
            <a:extLst>
              <a:ext uri="{FF2B5EF4-FFF2-40B4-BE49-F238E27FC236}">
                <a16:creationId xmlns:a16="http://schemas.microsoft.com/office/drawing/2014/main" id="{929B1A2C-2243-2FD3-20E5-0AE364ADF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1D6964-5ADD-4B0E-ADE3-0235A968D666}" type="slidenum">
              <a:rPr lang="ru-RU" altLang="en-US">
                <a:solidFill>
                  <a:srgbClr val="FFFFCC"/>
                </a:solidFill>
              </a:rPr>
              <a:pPr/>
              <a:t>44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BFE65506-468F-E87E-E2F3-4FA6D8D1E5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ფარდობითობა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ბიჭი მირბის მატარებლის ვაგონში 3 მ/წმ სიჩქარით. მატარებელი მოძრაობს 10 მ/წმ სიჩქარით. რა სიჩქარით გადაადგილდება ბიჭი?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0000"/>
                </a:solidFill>
                <a:latin typeface="Sylfaen" panose="010A0502050306030303" pitchFamily="18" charset="0"/>
              </a:rPr>
              <a:t>შეკითხვას აზრი არ აქვს: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	</a:t>
            </a:r>
            <a:r>
              <a:rPr lang="ka-GE" altLang="en-US" sz="2800" b="1" u="sng">
                <a:solidFill>
                  <a:srgbClr val="FFFF00"/>
                </a:solidFill>
                <a:latin typeface="Sylfaen" panose="010A0502050306030303" pitchFamily="18" charset="0"/>
              </a:rPr>
              <a:t>გადაადგილება რის მიმართ?</a:t>
            </a:r>
          </a:p>
          <a:p>
            <a:pPr eaLnBrk="1" hangingPunct="1">
              <a:buFontTx/>
              <a:buNone/>
            </a:pPr>
            <a:endParaRPr lang="ka-GE" altLang="en-US" sz="2800" b="1" u="sng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სიჩქარე ვაგონის მიმართ:	 	3 მ/წმ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სიჩქარე დედამიწის მიმართ:	13 მ/წმ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3">
            <a:extLst>
              <a:ext uri="{FF2B5EF4-FFF2-40B4-BE49-F238E27FC236}">
                <a16:creationId xmlns:a16="http://schemas.microsoft.com/office/drawing/2014/main" id="{8382067E-CE62-C5D6-9366-0615AD439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28CF78EF-400D-2105-7E7F-3A49BB582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99212A-C8B7-4257-AC56-B098AC0C4B7B}" type="slidenum">
              <a:rPr lang="ru-RU" altLang="en-US">
                <a:solidFill>
                  <a:srgbClr val="FFFFCC"/>
                </a:solidFill>
              </a:rPr>
              <a:pPr/>
              <a:t>45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E3498991-246C-5F3B-D447-FDBAEFC786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ფარდობითობა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ბიჭი აგდებს ბურთს ვერტიკალური მიმართულებით მოძრავ ვაგონში. რა ტრაექტორიაზე მოძრაობს ბურთი?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ვაგონის მიმართ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დედამიწის მიმართ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52227" name="Picture 4" descr="train1">
            <a:extLst>
              <a:ext uri="{FF2B5EF4-FFF2-40B4-BE49-F238E27FC236}">
                <a16:creationId xmlns:a16="http://schemas.microsoft.com/office/drawing/2014/main" id="{C7D085EB-8230-0535-076B-3B2AFB1A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2004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train2">
            <a:extLst>
              <a:ext uri="{FF2B5EF4-FFF2-40B4-BE49-F238E27FC236}">
                <a16:creationId xmlns:a16="http://schemas.microsoft.com/office/drawing/2014/main" id="{9A27A17A-DE45-1C49-7450-08C1B14A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2672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Footer Placeholder 3">
            <a:extLst>
              <a:ext uri="{FF2B5EF4-FFF2-40B4-BE49-F238E27FC236}">
                <a16:creationId xmlns:a16="http://schemas.microsoft.com/office/drawing/2014/main" id="{45762595-D22E-4501-2FEF-D5E29D42D5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2230" name="Slide Number Placeholder 4">
            <a:extLst>
              <a:ext uri="{FF2B5EF4-FFF2-40B4-BE49-F238E27FC236}">
                <a16:creationId xmlns:a16="http://schemas.microsoft.com/office/drawing/2014/main" id="{47624E3C-44E8-5348-9C56-4C86F6718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30E586-42D0-4E3A-8655-EC627502AB6A}" type="slidenum">
              <a:rPr lang="ru-RU" altLang="en-US">
                <a:solidFill>
                  <a:srgbClr val="FFFFCC"/>
                </a:solidFill>
              </a:rPr>
              <a:pPr/>
              <a:t>46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E29825F0-2A4F-9BAD-699B-3C8DAD7F39D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553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ფარდობითობა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თოვლის ფიფქების მოძრაობა</a:t>
            </a:r>
          </a:p>
          <a:p>
            <a:pPr algn="ctr"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3252" name="Footer Placeholder 3">
            <a:extLst>
              <a:ext uri="{FF2B5EF4-FFF2-40B4-BE49-F238E27FC236}">
                <a16:creationId xmlns:a16="http://schemas.microsoft.com/office/drawing/2014/main" id="{1111C4B3-0C94-CB09-FCC1-E8E6C3EAC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C52FC468-A6D5-96E0-E0E9-B6DD08788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ACF9B1-D062-447A-A102-D396CE1D3BD6}" type="slidenum">
              <a:rPr lang="ru-RU" altLang="en-US">
                <a:solidFill>
                  <a:srgbClr val="FFFFCC"/>
                </a:solidFill>
              </a:rPr>
              <a:pPr/>
              <a:t>47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3_relativity">
            <a:hlinkClick r:id="" action="ppaction://media"/>
            <a:extLst>
              <a:ext uri="{FF2B5EF4-FFF2-40B4-BE49-F238E27FC236}">
                <a16:creationId xmlns:a16="http://schemas.microsoft.com/office/drawing/2014/main" id="{109BF26C-D1E8-FF9D-4C11-BAD3C6CE1D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6002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CBC0ECA0-BB57-1AAB-60C4-44A3D1FCE7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ფარდობითობა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სიჩქარის სიდიდე და მიმართულება დამოკიდებულია იმაზე თუ რომელ ათვლის სისტემაში ვახდენთ გაზომვას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1. ფანტელის სიჩქარე უძრავ სისტემაში: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2. ფანტელის სიჩქარე მანქანის მიმართ;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endParaRPr lang="ka-GE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3.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მანქანის სიჩქარე: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endParaRPr lang="ka-GE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4275" name="Text Box 4">
            <a:extLst>
              <a:ext uri="{FF2B5EF4-FFF2-40B4-BE49-F238E27FC236}">
                <a16:creationId xmlns:a16="http://schemas.microsoft.com/office/drawing/2014/main" id="{6FD48B06-50CF-6EED-7A95-B6510D19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4276" name="Text Box 5">
            <a:extLst>
              <a:ext uri="{FF2B5EF4-FFF2-40B4-BE49-F238E27FC236}">
                <a16:creationId xmlns:a16="http://schemas.microsoft.com/office/drawing/2014/main" id="{D6E0AB0A-6079-E896-180A-E6770048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810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33CD144F-4D09-DB0F-E06C-094B42D9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085EF595-B392-6D6A-43C5-3A00BF94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4279" name="Text Box 8">
            <a:extLst>
              <a:ext uri="{FF2B5EF4-FFF2-40B4-BE49-F238E27FC236}">
                <a16:creationId xmlns:a16="http://schemas.microsoft.com/office/drawing/2014/main" id="{C842BF1D-BEAB-72F0-0418-B59C8BB2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4280" name="Text Box 9">
            <a:extLst>
              <a:ext uri="{FF2B5EF4-FFF2-40B4-BE49-F238E27FC236}">
                <a16:creationId xmlns:a16="http://schemas.microsoft.com/office/drawing/2014/main" id="{1A397CDB-6554-F894-538D-26617A71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4281" name="Footer Placeholder 3">
            <a:extLst>
              <a:ext uri="{FF2B5EF4-FFF2-40B4-BE49-F238E27FC236}">
                <a16:creationId xmlns:a16="http://schemas.microsoft.com/office/drawing/2014/main" id="{EAA7BD86-AF2C-CC8E-5F5E-D488E740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4282" name="Slide Number Placeholder 4">
            <a:extLst>
              <a:ext uri="{FF2B5EF4-FFF2-40B4-BE49-F238E27FC236}">
                <a16:creationId xmlns:a16="http://schemas.microsoft.com/office/drawing/2014/main" id="{C83EB059-EB07-22E3-39AF-08E3486FB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8C28A6-B272-4BF4-A3DA-2D0D5732AF12}" type="slidenum">
              <a:rPr lang="ru-RU" altLang="en-US">
                <a:solidFill>
                  <a:srgbClr val="FFFFCC"/>
                </a:solidFill>
              </a:rPr>
              <a:pPr/>
              <a:t>48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2B1744FE-4A4F-F2D1-CCEE-DB6B034BF8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გალილეის კოორდინატთა გარდაქმნები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ერთი სისტემიდან მეორე სისტემაში გადასვლისას წერტილის კოორდინატების ცვლილება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–ღერძის გასწვრივ: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x’ = x + V t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,	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y’ = y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	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z’ = z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მოძრაობა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სიჩქარით: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x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y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z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3969F0F8-6604-E890-62A0-9786B785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76800"/>
            <a:ext cx="2362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F1D4D09C-883F-665B-4012-04E301B2C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5301" name="Footer Placeholder 3">
            <a:extLst>
              <a:ext uri="{FF2B5EF4-FFF2-40B4-BE49-F238E27FC236}">
                <a16:creationId xmlns:a16="http://schemas.microsoft.com/office/drawing/2014/main" id="{6A35815F-D464-D107-1EBF-333BEBA1C6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5302" name="Slide Number Placeholder 4">
            <a:extLst>
              <a:ext uri="{FF2B5EF4-FFF2-40B4-BE49-F238E27FC236}">
                <a16:creationId xmlns:a16="http://schemas.microsoft.com/office/drawing/2014/main" id="{6D38D8D9-223A-2BC1-1A17-4087CFC6B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28B87A-4982-436E-ABEF-EB0EACADD809}" type="slidenum">
              <a:rPr lang="ru-RU" altLang="en-US">
                <a:solidFill>
                  <a:srgbClr val="FFFFCC"/>
                </a:solidFill>
              </a:rPr>
              <a:pPr/>
              <a:t>49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948DB33A-D1A1-85C9-5745-A93DB8B649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გადაადგილების ვექტორი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ტრაექტორია და გადაადგილების ვექტორი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S</a:t>
            </a:r>
            <a:endParaRPr lang="ru-RU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9219" name="Freeform 6">
            <a:extLst>
              <a:ext uri="{FF2B5EF4-FFF2-40B4-BE49-F238E27FC236}">
                <a16:creationId xmlns:a16="http://schemas.microsoft.com/office/drawing/2014/main" id="{8391A7D9-FEDA-00E5-475C-7ED19E9307E1}"/>
              </a:ext>
            </a:extLst>
          </p:cNvPr>
          <p:cNvSpPr>
            <a:spLocks/>
          </p:cNvSpPr>
          <p:nvPr/>
        </p:nvSpPr>
        <p:spPr bwMode="auto">
          <a:xfrm>
            <a:off x="2133600" y="1676400"/>
            <a:ext cx="5791200" cy="2895600"/>
          </a:xfrm>
          <a:custGeom>
            <a:avLst/>
            <a:gdLst>
              <a:gd name="T0" fmla="*/ 0 w 4560"/>
              <a:gd name="T1" fmla="*/ 2147483646 h 2000"/>
              <a:gd name="T2" fmla="*/ 2147483646 w 4560"/>
              <a:gd name="T3" fmla="*/ 2147483646 h 2000"/>
              <a:gd name="T4" fmla="*/ 2147483646 w 4560"/>
              <a:gd name="T5" fmla="*/ 2147483646 h 2000"/>
              <a:gd name="T6" fmla="*/ 2147483646 w 4560"/>
              <a:gd name="T7" fmla="*/ 2147483646 h 2000"/>
              <a:gd name="T8" fmla="*/ 2147483646 w 4560"/>
              <a:gd name="T9" fmla="*/ 2147483646 h 2000"/>
              <a:gd name="T10" fmla="*/ 2147483646 w 4560"/>
              <a:gd name="T11" fmla="*/ 2147483646 h 2000"/>
              <a:gd name="T12" fmla="*/ 2147483646 w 4560"/>
              <a:gd name="T13" fmla="*/ 2147483646 h 2000"/>
              <a:gd name="T14" fmla="*/ 2147483646 w 4560"/>
              <a:gd name="T15" fmla="*/ 2147483646 h 2000"/>
              <a:gd name="T16" fmla="*/ 2147483646 w 4560"/>
              <a:gd name="T17" fmla="*/ 2147483646 h 2000"/>
              <a:gd name="T18" fmla="*/ 2147483646 w 4560"/>
              <a:gd name="T19" fmla="*/ 2147483646 h 2000"/>
              <a:gd name="T20" fmla="*/ 2147483646 w 4560"/>
              <a:gd name="T21" fmla="*/ 2147483646 h 2000"/>
              <a:gd name="T22" fmla="*/ 2147483646 w 4560"/>
              <a:gd name="T23" fmla="*/ 2147483646 h 2000"/>
              <a:gd name="T24" fmla="*/ 2147483646 w 4560"/>
              <a:gd name="T25" fmla="*/ 2147483646 h 2000"/>
              <a:gd name="T26" fmla="*/ 2147483646 w 4560"/>
              <a:gd name="T27" fmla="*/ 2147483646 h 2000"/>
              <a:gd name="T28" fmla="*/ 2147483646 w 4560"/>
              <a:gd name="T29" fmla="*/ 2147483646 h 2000"/>
              <a:gd name="T30" fmla="*/ 2147483646 w 4560"/>
              <a:gd name="T31" fmla="*/ 2147483646 h 2000"/>
              <a:gd name="T32" fmla="*/ 2147483646 w 4560"/>
              <a:gd name="T33" fmla="*/ 2147483646 h 2000"/>
              <a:gd name="T34" fmla="*/ 2147483646 w 4560"/>
              <a:gd name="T35" fmla="*/ 2147483646 h 2000"/>
              <a:gd name="T36" fmla="*/ 2147483646 w 4560"/>
              <a:gd name="T37" fmla="*/ 2147483646 h 2000"/>
              <a:gd name="T38" fmla="*/ 2147483646 w 4560"/>
              <a:gd name="T39" fmla="*/ 2147483646 h 2000"/>
              <a:gd name="T40" fmla="*/ 2147483646 w 4560"/>
              <a:gd name="T41" fmla="*/ 2147483646 h 2000"/>
              <a:gd name="T42" fmla="*/ 2147483646 w 4560"/>
              <a:gd name="T43" fmla="*/ 2147483646 h 2000"/>
              <a:gd name="T44" fmla="*/ 2147483646 w 4560"/>
              <a:gd name="T45" fmla="*/ 2147483646 h 2000"/>
              <a:gd name="T46" fmla="*/ 2147483646 w 4560"/>
              <a:gd name="T47" fmla="*/ 2147483646 h 2000"/>
              <a:gd name="T48" fmla="*/ 2147483646 w 4560"/>
              <a:gd name="T49" fmla="*/ 2147483646 h 2000"/>
              <a:gd name="T50" fmla="*/ 2147483646 w 4560"/>
              <a:gd name="T51" fmla="*/ 2147483646 h 2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60"/>
              <a:gd name="T79" fmla="*/ 0 h 2000"/>
              <a:gd name="T80" fmla="*/ 4560 w 4560"/>
              <a:gd name="T81" fmla="*/ 2000 h 2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60" h="2000">
                <a:moveTo>
                  <a:pt x="0" y="552"/>
                </a:moveTo>
                <a:cubicBezTo>
                  <a:pt x="240" y="448"/>
                  <a:pt x="480" y="344"/>
                  <a:pt x="672" y="312"/>
                </a:cubicBezTo>
                <a:cubicBezTo>
                  <a:pt x="864" y="280"/>
                  <a:pt x="1040" y="304"/>
                  <a:pt x="1152" y="360"/>
                </a:cubicBezTo>
                <a:cubicBezTo>
                  <a:pt x="1264" y="416"/>
                  <a:pt x="1312" y="512"/>
                  <a:pt x="1344" y="648"/>
                </a:cubicBezTo>
                <a:cubicBezTo>
                  <a:pt x="1376" y="784"/>
                  <a:pt x="1368" y="1024"/>
                  <a:pt x="1344" y="1176"/>
                </a:cubicBezTo>
                <a:cubicBezTo>
                  <a:pt x="1320" y="1328"/>
                  <a:pt x="1208" y="1448"/>
                  <a:pt x="1200" y="1560"/>
                </a:cubicBezTo>
                <a:cubicBezTo>
                  <a:pt x="1192" y="1672"/>
                  <a:pt x="1184" y="1784"/>
                  <a:pt x="1296" y="1848"/>
                </a:cubicBezTo>
                <a:cubicBezTo>
                  <a:pt x="1408" y="1912"/>
                  <a:pt x="1728" y="2000"/>
                  <a:pt x="1872" y="1944"/>
                </a:cubicBezTo>
                <a:cubicBezTo>
                  <a:pt x="2016" y="1888"/>
                  <a:pt x="2120" y="1640"/>
                  <a:pt x="2160" y="1512"/>
                </a:cubicBezTo>
                <a:cubicBezTo>
                  <a:pt x="2200" y="1384"/>
                  <a:pt x="2160" y="1296"/>
                  <a:pt x="2112" y="1176"/>
                </a:cubicBezTo>
                <a:cubicBezTo>
                  <a:pt x="2064" y="1056"/>
                  <a:pt x="1920" y="880"/>
                  <a:pt x="1872" y="792"/>
                </a:cubicBezTo>
                <a:cubicBezTo>
                  <a:pt x="1824" y="704"/>
                  <a:pt x="1824" y="728"/>
                  <a:pt x="1824" y="648"/>
                </a:cubicBezTo>
                <a:cubicBezTo>
                  <a:pt x="1824" y="568"/>
                  <a:pt x="1824" y="408"/>
                  <a:pt x="1872" y="312"/>
                </a:cubicBezTo>
                <a:cubicBezTo>
                  <a:pt x="1920" y="216"/>
                  <a:pt x="2000" y="120"/>
                  <a:pt x="2112" y="72"/>
                </a:cubicBezTo>
                <a:cubicBezTo>
                  <a:pt x="2224" y="24"/>
                  <a:pt x="2424" y="8"/>
                  <a:pt x="2544" y="24"/>
                </a:cubicBezTo>
                <a:cubicBezTo>
                  <a:pt x="2664" y="40"/>
                  <a:pt x="2752" y="0"/>
                  <a:pt x="2832" y="168"/>
                </a:cubicBezTo>
                <a:cubicBezTo>
                  <a:pt x="2912" y="336"/>
                  <a:pt x="2976" y="816"/>
                  <a:pt x="3024" y="1032"/>
                </a:cubicBezTo>
                <a:cubicBezTo>
                  <a:pt x="3072" y="1248"/>
                  <a:pt x="2928" y="1440"/>
                  <a:pt x="3120" y="1464"/>
                </a:cubicBezTo>
                <a:cubicBezTo>
                  <a:pt x="3312" y="1488"/>
                  <a:pt x="4008" y="1304"/>
                  <a:pt x="4176" y="1176"/>
                </a:cubicBezTo>
                <a:cubicBezTo>
                  <a:pt x="4344" y="1048"/>
                  <a:pt x="4144" y="824"/>
                  <a:pt x="4128" y="696"/>
                </a:cubicBezTo>
                <a:cubicBezTo>
                  <a:pt x="4112" y="568"/>
                  <a:pt x="4080" y="472"/>
                  <a:pt x="4080" y="408"/>
                </a:cubicBezTo>
                <a:cubicBezTo>
                  <a:pt x="4080" y="344"/>
                  <a:pt x="4096" y="328"/>
                  <a:pt x="4128" y="312"/>
                </a:cubicBezTo>
                <a:cubicBezTo>
                  <a:pt x="4160" y="296"/>
                  <a:pt x="4224" y="296"/>
                  <a:pt x="4272" y="312"/>
                </a:cubicBezTo>
                <a:cubicBezTo>
                  <a:pt x="4320" y="328"/>
                  <a:pt x="4376" y="384"/>
                  <a:pt x="4416" y="408"/>
                </a:cubicBezTo>
                <a:cubicBezTo>
                  <a:pt x="4456" y="432"/>
                  <a:pt x="4488" y="464"/>
                  <a:pt x="4512" y="456"/>
                </a:cubicBezTo>
                <a:cubicBezTo>
                  <a:pt x="4536" y="448"/>
                  <a:pt x="4548" y="404"/>
                  <a:pt x="4560" y="36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7">
            <a:extLst>
              <a:ext uri="{FF2B5EF4-FFF2-40B4-BE49-F238E27FC236}">
                <a16:creationId xmlns:a16="http://schemas.microsoft.com/office/drawing/2014/main" id="{F7FF77BA-72E7-2859-AEB8-F6E3E17478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5791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id="{9F8B1FF3-0333-38E5-90FA-2D390848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22" name="Footer Placeholder 3">
            <a:extLst>
              <a:ext uri="{FF2B5EF4-FFF2-40B4-BE49-F238E27FC236}">
                <a16:creationId xmlns:a16="http://schemas.microsoft.com/office/drawing/2014/main" id="{BF67604D-4882-5C8E-1CD5-832BEF8A1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9223" name="Slide Number Placeholder 4">
            <a:extLst>
              <a:ext uri="{FF2B5EF4-FFF2-40B4-BE49-F238E27FC236}">
                <a16:creationId xmlns:a16="http://schemas.microsoft.com/office/drawing/2014/main" id="{B6D04FC5-F7EC-F29C-7B3A-D85AB112B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95CCFC-F711-4B7A-B439-8FB1477003CE}" type="slidenum">
              <a:rPr lang="ru-RU" altLang="en-US">
                <a:solidFill>
                  <a:srgbClr val="FFFFCC"/>
                </a:solidFill>
              </a:rPr>
              <a:pPr/>
              <a:t>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B302DF70-B71A-338C-9CD8-A6FA86F9C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გალილეის კოორდინატთა გარდაქმნები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გალილეის გარდაქმნების ვექტორული ფორმა: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 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–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რადიუს ვექტორი მეორე სისტემაში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–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რადიუს ვექტორი პირველ სისტემაში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V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–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მეორე სისტემის პირველის მიმართ მოძრაობის 	   სიჩქარე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ერთი სისტემიდან მეორეში გადასვლა: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V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  <a:endParaRPr lang="ru-RU" altLang="en-US" sz="2800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6323" name="Text Box 5">
            <a:extLst>
              <a:ext uri="{FF2B5EF4-FFF2-40B4-BE49-F238E27FC236}">
                <a16:creationId xmlns:a16="http://schemas.microsoft.com/office/drawing/2014/main" id="{AAF2F7C5-966E-18DE-C7A7-49247478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6324" name="Text Box 6">
            <a:extLst>
              <a:ext uri="{FF2B5EF4-FFF2-40B4-BE49-F238E27FC236}">
                <a16:creationId xmlns:a16="http://schemas.microsoft.com/office/drawing/2014/main" id="{09726EA2-0083-4C1A-F112-1355F933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6325" name="Text Box 7">
            <a:extLst>
              <a:ext uri="{FF2B5EF4-FFF2-40B4-BE49-F238E27FC236}">
                <a16:creationId xmlns:a16="http://schemas.microsoft.com/office/drawing/2014/main" id="{7CFBD4CA-368E-E2D2-1E67-4C6C580E3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6326" name="Text Box 8">
            <a:extLst>
              <a:ext uri="{FF2B5EF4-FFF2-40B4-BE49-F238E27FC236}">
                <a16:creationId xmlns:a16="http://schemas.microsoft.com/office/drawing/2014/main" id="{38F9870D-DF97-02AC-673C-6FFA4904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6327" name="Text Box 9">
            <a:extLst>
              <a:ext uri="{FF2B5EF4-FFF2-40B4-BE49-F238E27FC236}">
                <a16:creationId xmlns:a16="http://schemas.microsoft.com/office/drawing/2014/main" id="{BBD7211E-486E-DD12-0B00-855C0CF2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6328" name="Text Box 10">
            <a:extLst>
              <a:ext uri="{FF2B5EF4-FFF2-40B4-BE49-F238E27FC236}">
                <a16:creationId xmlns:a16="http://schemas.microsoft.com/office/drawing/2014/main" id="{24BED4CC-F77D-910D-0C32-DA909633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6329" name="Footer Placeholder 3">
            <a:extLst>
              <a:ext uri="{FF2B5EF4-FFF2-40B4-BE49-F238E27FC236}">
                <a16:creationId xmlns:a16="http://schemas.microsoft.com/office/drawing/2014/main" id="{AA7C560D-C379-7199-EF61-710B936FF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6330" name="Slide Number Placeholder 4">
            <a:extLst>
              <a:ext uri="{FF2B5EF4-FFF2-40B4-BE49-F238E27FC236}">
                <a16:creationId xmlns:a16="http://schemas.microsoft.com/office/drawing/2014/main" id="{275C4B6B-3D7E-FD21-F5D6-1C5812186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31751D-BF14-4E7F-B7AC-FFBF20A1B880}" type="slidenum">
              <a:rPr lang="ru-RU" altLang="en-US">
                <a:solidFill>
                  <a:srgbClr val="FFFFCC"/>
                </a:solidFill>
              </a:rPr>
              <a:pPr/>
              <a:t>50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33DAD800-2C5C-7ED8-A793-751EDA35BDB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შემხვედრი მოძრაობა</a:t>
            </a:r>
          </a:p>
          <a:p>
            <a:pPr eaLnBrk="1" hangingPunct="1">
              <a:buFontTx/>
              <a:buNone/>
            </a:pPr>
            <a:endParaRPr lang="ka-GE" alt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	მატარებლის სიჩქარე დედამიწის მიმართ: 		</a:t>
            </a:r>
            <a:r>
              <a:rPr lang="ka-GE" altLang="en-US" sz="2400" b="1" dirty="0">
                <a:solidFill>
                  <a:srgbClr val="FFFF00"/>
                </a:solidFill>
                <a:latin typeface="Sylfaen" panose="010A0502050306030303" pitchFamily="18" charset="0"/>
              </a:rPr>
              <a:t>400კმ/სთ </a:t>
            </a:r>
          </a:p>
          <a:p>
            <a:pPr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	მატარებლების ფარდობითი სიჩქარე:		</a:t>
            </a:r>
            <a:r>
              <a:rPr lang="ka-GE" altLang="en-US" sz="2400" b="1" dirty="0">
                <a:solidFill>
                  <a:srgbClr val="FFFF00"/>
                </a:solidFill>
                <a:latin typeface="Sylfaen" panose="010A0502050306030303" pitchFamily="18" charset="0"/>
              </a:rPr>
              <a:t>800კმ/სთ</a:t>
            </a:r>
            <a:endParaRPr lang="ru-RU" altLang="en-US" sz="24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57348" name="Footer Placeholder 3">
            <a:extLst>
              <a:ext uri="{FF2B5EF4-FFF2-40B4-BE49-F238E27FC236}">
                <a16:creationId xmlns:a16="http://schemas.microsoft.com/office/drawing/2014/main" id="{155247C9-33DC-71D9-9467-978621848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7349" name="Slide Number Placeholder 4">
            <a:extLst>
              <a:ext uri="{FF2B5EF4-FFF2-40B4-BE49-F238E27FC236}">
                <a16:creationId xmlns:a16="http://schemas.microsoft.com/office/drawing/2014/main" id="{C51A6EC4-FC9D-258C-2878-95549F0BA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0E8E11-113C-4747-87F3-A9F538CEBEFD}" type="slidenum">
              <a:rPr lang="ru-RU" altLang="en-US">
                <a:solidFill>
                  <a:srgbClr val="FFFFCC"/>
                </a:solidFill>
              </a:rPr>
              <a:pPr/>
              <a:t>51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3_trains">
            <a:hlinkClick r:id="" action="ppaction://media"/>
            <a:extLst>
              <a:ext uri="{FF2B5EF4-FFF2-40B4-BE49-F238E27FC236}">
                <a16:creationId xmlns:a16="http://schemas.microsoft.com/office/drawing/2014/main" id="{6E105B82-9847-22E7-9905-224FB0B70D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51460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8624F52A-976D-A703-CA90-A3A0C69BEA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სიჩქარეების გარდაქმნა 2 განზომილებაში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თვითმფრინავი გვერდით ქარში: </a:t>
            </a:r>
            <a:r>
              <a:rPr lang="en-US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V =</a:t>
            </a:r>
            <a:r>
              <a:rPr lang="en-US" altLang="en-US" sz="2400" b="1" dirty="0">
                <a:solidFill>
                  <a:srgbClr val="FFFF00"/>
                </a:solidFill>
                <a:latin typeface="Sylfaen" panose="010A0502050306030303" pitchFamily="18" charset="0"/>
              </a:rPr>
              <a:t>  </a:t>
            </a:r>
            <a:r>
              <a:rPr lang="en-US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aseline="-25000" dirty="0">
                <a:solidFill>
                  <a:schemeClr val="bg1"/>
                </a:solidFill>
              </a:rPr>
              <a:t>თ</a:t>
            </a:r>
            <a:r>
              <a:rPr lang="en-US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  +  V</a:t>
            </a:r>
            <a:r>
              <a:rPr lang="ka-GE" altLang="en-US" sz="2800" baseline="-25000" dirty="0">
                <a:solidFill>
                  <a:schemeClr val="bg1"/>
                </a:solidFill>
              </a:rPr>
              <a:t>ქარი</a:t>
            </a:r>
            <a:endParaRPr lang="ru-RU" altLang="en-US" sz="2800" baseline="-250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8371" name="Line 5">
            <a:extLst>
              <a:ext uri="{FF2B5EF4-FFF2-40B4-BE49-F238E27FC236}">
                <a16:creationId xmlns:a16="http://schemas.microsoft.com/office/drawing/2014/main" id="{FE14C752-AE5A-C85E-4236-D3D83BB743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2576513"/>
            <a:ext cx="2819400" cy="3657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Line 6">
            <a:extLst>
              <a:ext uri="{FF2B5EF4-FFF2-40B4-BE49-F238E27FC236}">
                <a16:creationId xmlns:a16="http://schemas.microsoft.com/office/drawing/2014/main" id="{6C34D87D-DA74-528D-6AF3-4FDD87136C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2500313"/>
            <a:ext cx="0" cy="3733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7">
            <a:extLst>
              <a:ext uri="{FF2B5EF4-FFF2-40B4-BE49-F238E27FC236}">
                <a16:creationId xmlns:a16="http://schemas.microsoft.com/office/drawing/2014/main" id="{D6989BA1-FDA0-044C-5F68-DD9241DF1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514600"/>
            <a:ext cx="281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 Box 12">
            <a:extLst>
              <a:ext uri="{FF2B5EF4-FFF2-40B4-BE49-F238E27FC236}">
                <a16:creationId xmlns:a16="http://schemas.microsoft.com/office/drawing/2014/main" id="{86D5D1F2-4F1B-AF98-FC26-0922EB59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8375" name="Text Box 13">
            <a:extLst>
              <a:ext uri="{FF2B5EF4-FFF2-40B4-BE49-F238E27FC236}">
                <a16:creationId xmlns:a16="http://schemas.microsoft.com/office/drawing/2014/main" id="{25F61479-6B9E-AEAF-27ED-F78CBE4F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124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თ</a:t>
            </a:r>
            <a:endParaRPr lang="ru-RU" altLang="en-US" sz="2800" baseline="-25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6" name="Text Box 14">
            <a:extLst>
              <a:ext uri="{FF2B5EF4-FFF2-40B4-BE49-F238E27FC236}">
                <a16:creationId xmlns:a16="http://schemas.microsoft.com/office/drawing/2014/main" id="{9817469E-D785-A1F9-F6E9-1D0E89B0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8377" name="Text Box 15">
            <a:extLst>
              <a:ext uri="{FF2B5EF4-FFF2-40B4-BE49-F238E27FC236}">
                <a16:creationId xmlns:a16="http://schemas.microsoft.com/office/drawing/2014/main" id="{6F2BB25F-0E05-8EF2-4B82-BE167488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ქარი</a:t>
            </a:r>
            <a:endParaRPr lang="ru-RU" altLang="en-US" sz="2800" baseline="-25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8" name="Text Box 16">
            <a:extLst>
              <a:ext uri="{FF2B5EF4-FFF2-40B4-BE49-F238E27FC236}">
                <a16:creationId xmlns:a16="http://schemas.microsoft.com/office/drawing/2014/main" id="{353CDF78-669B-CBA7-1ED6-6994A71C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8379" name="Text Box 17">
            <a:extLst>
              <a:ext uri="{FF2B5EF4-FFF2-40B4-BE49-F238E27FC236}">
                <a16:creationId xmlns:a16="http://schemas.microsoft.com/office/drawing/2014/main" id="{18B1204E-217F-0356-DD6E-CF43610B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95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ru-RU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0" name="Text Box 18">
            <a:extLst>
              <a:ext uri="{FF2B5EF4-FFF2-40B4-BE49-F238E27FC236}">
                <a16:creationId xmlns:a16="http://schemas.microsoft.com/office/drawing/2014/main" id="{89C42AD6-489C-5863-7ABB-8632B5EA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8381" name="Text Box 19">
            <a:extLst>
              <a:ext uri="{FF2B5EF4-FFF2-40B4-BE49-F238E27FC236}">
                <a16:creationId xmlns:a16="http://schemas.microsoft.com/office/drawing/2014/main" id="{6B5E30A1-DA21-F801-9E2A-1A9A7003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58382" name="Text Box 20">
            <a:extLst>
              <a:ext uri="{FF2B5EF4-FFF2-40B4-BE49-F238E27FC236}">
                <a16:creationId xmlns:a16="http://schemas.microsoft.com/office/drawing/2014/main" id="{AD82C829-D19E-57FC-7C5A-778E1678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pic>
        <p:nvPicPr>
          <p:cNvPr id="58383" name="Picture 22" descr="Untitled-1">
            <a:extLst>
              <a:ext uri="{FF2B5EF4-FFF2-40B4-BE49-F238E27FC236}">
                <a16:creationId xmlns:a16="http://schemas.microsoft.com/office/drawing/2014/main" id="{83459228-7BE1-0EF0-4CDD-E78EAC8E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23" descr="Untitled-1">
            <a:extLst>
              <a:ext uri="{FF2B5EF4-FFF2-40B4-BE49-F238E27FC236}">
                <a16:creationId xmlns:a16="http://schemas.microsoft.com/office/drawing/2014/main" id="{5C12911C-2112-9F2F-E7EE-567E70B8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5" name="Footer Placeholder 3">
            <a:extLst>
              <a:ext uri="{FF2B5EF4-FFF2-40B4-BE49-F238E27FC236}">
                <a16:creationId xmlns:a16="http://schemas.microsoft.com/office/drawing/2014/main" id="{02AEB979-9D89-CC06-4F9B-6E19DE25A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8386" name="Slide Number Placeholder 4">
            <a:extLst>
              <a:ext uri="{FF2B5EF4-FFF2-40B4-BE49-F238E27FC236}">
                <a16:creationId xmlns:a16="http://schemas.microsoft.com/office/drawing/2014/main" id="{48E19A2E-B5E7-C08A-44FF-4B1770AF1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7317F3-4D86-49FD-91EF-DCEA0B2394BF}" type="slidenum">
              <a:rPr lang="ru-RU" altLang="en-US">
                <a:solidFill>
                  <a:srgbClr val="FFFFCC"/>
                </a:solidFill>
              </a:rPr>
              <a:pPr/>
              <a:t>52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2F2012F2-7B4C-900B-3F02-69E4C98EF38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თვითმფრინავი გვერდით ქარში</a:t>
            </a:r>
          </a:p>
          <a:p>
            <a:pPr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9396" name="Footer Placeholder 3">
            <a:extLst>
              <a:ext uri="{FF2B5EF4-FFF2-40B4-BE49-F238E27FC236}">
                <a16:creationId xmlns:a16="http://schemas.microsoft.com/office/drawing/2014/main" id="{68150AF8-96E2-12A1-0E2F-50ED13D39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9397" name="Slide Number Placeholder 4">
            <a:extLst>
              <a:ext uri="{FF2B5EF4-FFF2-40B4-BE49-F238E27FC236}">
                <a16:creationId xmlns:a16="http://schemas.microsoft.com/office/drawing/2014/main" id="{1364EEE5-0CD8-6168-A1A8-8079A1C1F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F4268A-56DD-45FE-BD87-B7DDE0C736D8}" type="slidenum">
              <a:rPr lang="ru-RU" altLang="en-US">
                <a:solidFill>
                  <a:srgbClr val="FFFFCC"/>
                </a:solidFill>
              </a:rPr>
              <a:pPr/>
              <a:t>53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3_crosswind">
            <a:hlinkClick r:id="" action="ppaction://media"/>
            <a:extLst>
              <a:ext uri="{FF2B5EF4-FFF2-40B4-BE49-F238E27FC236}">
                <a16:creationId xmlns:a16="http://schemas.microsoft.com/office/drawing/2014/main" id="{1C9A4611-7797-694C-1D05-576A919E1F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4B7D3E12-7209-08A3-A6C3-65DDC0CEB6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 და მოძრაობის ფარდობითობა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ვექტორების ჯამი და სხვაობა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ვექტორების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სკალარული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ნამრავლი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ვექტორების ვექტორული ნამრავლი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სკალარები და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ფსევდოსკალარები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კოვარიანტული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და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კონტრავარიანტული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ვექტ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აქსიალური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და პოლარული ვექტორები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მოძრაობის ფარდობითობა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	ათვლის სისტემები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, 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გალილეის გარდაქმნები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0419" name="Footer Placeholder 3">
            <a:extLst>
              <a:ext uri="{FF2B5EF4-FFF2-40B4-BE49-F238E27FC236}">
                <a16:creationId xmlns:a16="http://schemas.microsoft.com/office/drawing/2014/main" id="{B4878C4B-B154-48D3-FF96-923A6F2F2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60420" name="Slide Number Placeholder 4">
            <a:extLst>
              <a:ext uri="{FF2B5EF4-FFF2-40B4-BE49-F238E27FC236}">
                <a16:creationId xmlns:a16="http://schemas.microsoft.com/office/drawing/2014/main" id="{6637F120-FD59-6829-0AEF-A7CC378EB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BBE671-56FB-4559-AE9D-09CE7ACD8212}" type="slidenum">
              <a:rPr lang="ru-RU" altLang="en-US">
                <a:solidFill>
                  <a:srgbClr val="FFFFCC"/>
                </a:solidFill>
              </a:rPr>
              <a:pPr/>
              <a:t>54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F127E42A-7B2A-C674-2111-3A8773BDC5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>
                <a:solidFill>
                  <a:schemeClr val="bg1"/>
                </a:solidFill>
              </a:rPr>
              <a:t>www.tevza.org/home/course/phys20</a:t>
            </a:r>
            <a:r>
              <a:rPr lang="ka-GE" altLang="en-US" b="1">
                <a:solidFill>
                  <a:schemeClr val="bg1"/>
                </a:solidFill>
              </a:rPr>
              <a:t>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589434E8-158D-F093-C922-9A741B764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>
                <a:solidFill>
                  <a:srgbClr val="FFFFCC"/>
                </a:solidFill>
                <a:latin typeface="Sylfaen" panose="010A0502050306030303" pitchFamily="18" charset="0"/>
              </a:rPr>
              <a:t>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61444" name="Slide Number Placeholder 4">
            <a:extLst>
              <a:ext uri="{FF2B5EF4-FFF2-40B4-BE49-F238E27FC236}">
                <a16:creationId xmlns:a16="http://schemas.microsoft.com/office/drawing/2014/main" id="{90C5360C-94F9-104C-30CE-A77DBB148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04862-3039-406D-B031-92934D1F4C32}" type="slidenum">
              <a:rPr lang="ru-RU" altLang="en-US">
                <a:solidFill>
                  <a:srgbClr val="FFFFCC"/>
                </a:solidFill>
              </a:rPr>
              <a:pPr/>
              <a:t>55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F774C831-71B2-0CD3-1257-FD5B969C8C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გადაადგილების ვექტორები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პარალელური ვექტორები: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ტოლი სიდიდე და მიმართულება</a:t>
            </a:r>
          </a:p>
          <a:p>
            <a:pPr eaLnBrk="1" hangingPunct="1">
              <a:buFontTx/>
              <a:buNone/>
            </a:pPr>
            <a:endParaRPr lang="ka-GE" altLang="en-US" sz="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endParaRPr lang="ka-GE" altLang="en-US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ანტი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-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პარალელური ვექტორები: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ტოლი სიდიდე და უკუმიმართული</a:t>
            </a:r>
            <a:endParaRPr lang="en-US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- B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0243" name="Line 8">
            <a:extLst>
              <a:ext uri="{FF2B5EF4-FFF2-40B4-BE49-F238E27FC236}">
                <a16:creationId xmlns:a16="http://schemas.microsoft.com/office/drawing/2014/main" id="{E2E5A7D1-B277-3037-A324-A83594F43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590800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9">
            <a:extLst>
              <a:ext uri="{FF2B5EF4-FFF2-40B4-BE49-F238E27FC236}">
                <a16:creationId xmlns:a16="http://schemas.microsoft.com/office/drawing/2014/main" id="{BA672551-38A0-07B7-0675-A1239D465D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590800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0">
            <a:extLst>
              <a:ext uri="{FF2B5EF4-FFF2-40B4-BE49-F238E27FC236}">
                <a16:creationId xmlns:a16="http://schemas.microsoft.com/office/drawing/2014/main" id="{0132FE7D-F1F3-6A63-DE55-A378042A9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410200"/>
            <a:ext cx="21336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>
            <a:extLst>
              <a:ext uri="{FF2B5EF4-FFF2-40B4-BE49-F238E27FC236}">
                <a16:creationId xmlns:a16="http://schemas.microsoft.com/office/drawing/2014/main" id="{F217A0B5-E592-64F5-4060-872879BE3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638800"/>
            <a:ext cx="21336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2">
            <a:extLst>
              <a:ext uri="{FF2B5EF4-FFF2-40B4-BE49-F238E27FC236}">
                <a16:creationId xmlns:a16="http://schemas.microsoft.com/office/drawing/2014/main" id="{87730914-4AC0-DBDE-29E6-777A5953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0248" name="Text Box 13">
            <a:extLst>
              <a:ext uri="{FF2B5EF4-FFF2-40B4-BE49-F238E27FC236}">
                <a16:creationId xmlns:a16="http://schemas.microsoft.com/office/drawing/2014/main" id="{8CD12F57-0643-1DBE-D16C-E79185D9C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0249" name="Text Box 14">
            <a:extLst>
              <a:ext uri="{FF2B5EF4-FFF2-40B4-BE49-F238E27FC236}">
                <a16:creationId xmlns:a16="http://schemas.microsoft.com/office/drawing/2014/main" id="{BDB587B8-17B7-7783-7FBC-CC3E35DC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50" name="Text Box 15">
            <a:extLst>
              <a:ext uri="{FF2B5EF4-FFF2-40B4-BE49-F238E27FC236}">
                <a16:creationId xmlns:a16="http://schemas.microsoft.com/office/drawing/2014/main" id="{56294BD6-7957-C273-F6D3-E9B40B74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51" name="Footer Placeholder 3">
            <a:extLst>
              <a:ext uri="{FF2B5EF4-FFF2-40B4-BE49-F238E27FC236}">
                <a16:creationId xmlns:a16="http://schemas.microsoft.com/office/drawing/2014/main" id="{A6C1AF30-0CF9-901C-1630-1DDA39C99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0252" name="Slide Number Placeholder 4">
            <a:extLst>
              <a:ext uri="{FF2B5EF4-FFF2-40B4-BE49-F238E27FC236}">
                <a16:creationId xmlns:a16="http://schemas.microsoft.com/office/drawing/2014/main" id="{B7A7F041-6B11-58B3-4C13-4EE29EEC2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F67CAB-7D7A-4555-8B35-2E61D84C52B8}" type="slidenum">
              <a:rPr lang="ru-RU" altLang="en-US">
                <a:solidFill>
                  <a:srgbClr val="FFFFCC"/>
                </a:solidFill>
              </a:rPr>
              <a:pPr/>
              <a:t>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A46C24F9-2EA5-23FB-2711-4574C00BEB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ოპერაციები ვექტორებზე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მათემატიკური ოპერაციები სკალარებზე: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5 კგ + 3 კგ = 8 კგ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5 კგ </a:t>
            </a:r>
            <a:r>
              <a:rPr lang="en-US" altLang="en-US" sz="2800">
                <a:solidFill>
                  <a:schemeClr val="bg1"/>
                </a:solidFill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2 = 10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კგ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ალგებრული ოპერაციები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 კმ/სთ (ჩრდ.–აღმ.) + 3 კმ/სთ (დას.) =  ?</a:t>
            </a: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267" name="Line 5">
            <a:extLst>
              <a:ext uri="{FF2B5EF4-FFF2-40B4-BE49-F238E27FC236}">
                <a16:creationId xmlns:a16="http://schemas.microsoft.com/office/drawing/2014/main" id="{CF29A47E-00F0-87AD-BED3-34FC2758E0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5867400"/>
            <a:ext cx="457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6">
            <a:extLst>
              <a:ext uri="{FF2B5EF4-FFF2-40B4-BE49-F238E27FC236}">
                <a16:creationId xmlns:a16="http://schemas.microsoft.com/office/drawing/2014/main" id="{EC203D5F-A558-128D-F1E2-6CE3144BA1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60960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B8E43C6B-1DC3-12EB-1C83-FFF78B72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+                        = ?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7B4B2D91-DD4F-C63C-33FE-A8C0F3533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86400"/>
            <a:ext cx="4191000" cy="12192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Footer Placeholder 3">
            <a:extLst>
              <a:ext uri="{FF2B5EF4-FFF2-40B4-BE49-F238E27FC236}">
                <a16:creationId xmlns:a16="http://schemas.microsoft.com/office/drawing/2014/main" id="{4C02F488-1D08-3191-9E21-72B650461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1272" name="Slide Number Placeholder 4">
            <a:extLst>
              <a:ext uri="{FF2B5EF4-FFF2-40B4-BE49-F238E27FC236}">
                <a16:creationId xmlns:a16="http://schemas.microsoft.com/office/drawing/2014/main" id="{16BD4C65-3354-9530-F7F7-799C2BFA9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F3D10C-4707-48C6-A914-9BB6A71E59D3}" type="slidenum">
              <a:rPr lang="ru-RU" altLang="en-US">
                <a:solidFill>
                  <a:srgbClr val="FFFFCC"/>
                </a:solidFill>
              </a:rPr>
              <a:pPr/>
              <a:t>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A9FE082-25C4-CA71-46D0-BF8F1D48FD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ოპერაციები ვექტორებზე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ჯამი და სხვაობა: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+ B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,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  A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–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</a:t>
            </a:r>
          </a:p>
          <a:p>
            <a:pPr algn="ctr" eaLnBrk="1" hangingPunct="1">
              <a:buFontTx/>
              <a:buNone/>
            </a:pPr>
            <a:endParaRPr lang="ka-GE" altLang="en-US" sz="9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ვექტორის რიცხვზე გამრავლება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A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სკალარული ნამრავლი: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( A </a:t>
            </a:r>
            <a:r>
              <a:rPr lang="en-US" altLang="en-US" b="1">
                <a:solidFill>
                  <a:srgbClr val="FFFF00"/>
                </a:solidFill>
              </a:rPr>
              <a:t>·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 )</a:t>
            </a:r>
          </a:p>
          <a:p>
            <a:pPr algn="ctr" eaLnBrk="1" hangingPunct="1">
              <a:buFontTx/>
              <a:buNone/>
            </a:pPr>
            <a:endParaRPr lang="ka-GE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ვექტორების ვექტორული ნამრავლი: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[ A </a:t>
            </a:r>
            <a:r>
              <a:rPr lang="en-US" altLang="en-US" sz="2800">
                <a:solidFill>
                  <a:srgbClr val="FFFF00"/>
                </a:solidFill>
              </a:rPr>
              <a:t>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B ]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B77EC6F6-ED41-744F-EDC7-D15ECB6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A32CA9ED-488D-4310-1D31-619AC095A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A87C8E18-7B1B-B36D-81E9-01663052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0ED6DF32-CC89-BC3C-9AF8-6C3C1557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2AB957B2-E039-5A2C-05AF-75D6900C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20" name="Text Box 9">
            <a:extLst>
              <a:ext uri="{FF2B5EF4-FFF2-40B4-BE49-F238E27FC236}">
                <a16:creationId xmlns:a16="http://schemas.microsoft.com/office/drawing/2014/main" id="{00C5CADD-1D44-80E6-734B-24385B24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6FE8D011-244D-8AFA-B32B-E6BDA5C8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A024D75E-DBD5-2CF5-E739-6356D6E4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23" name="Text Box 12">
            <a:extLst>
              <a:ext uri="{FF2B5EF4-FFF2-40B4-BE49-F238E27FC236}">
                <a16:creationId xmlns:a16="http://schemas.microsoft.com/office/drawing/2014/main" id="{B72CFA93-766E-244B-2FD0-BA3F3D9C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3324" name="Footer Placeholder 3">
            <a:extLst>
              <a:ext uri="{FF2B5EF4-FFF2-40B4-BE49-F238E27FC236}">
                <a16:creationId xmlns:a16="http://schemas.microsoft.com/office/drawing/2014/main" id="{EEB2373F-C43F-C5FD-DAC0-92F4C8618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3325" name="Slide Number Placeholder 4">
            <a:extLst>
              <a:ext uri="{FF2B5EF4-FFF2-40B4-BE49-F238E27FC236}">
                <a16:creationId xmlns:a16="http://schemas.microsoft.com/office/drawing/2014/main" id="{D85F1991-2322-E72A-EC30-58486D525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E4D738-7E63-4926-A62E-5DC5094C6237}" type="slidenum">
              <a:rPr lang="ru-RU" altLang="en-US">
                <a:solidFill>
                  <a:srgbClr val="FFFFCC"/>
                </a:solidFill>
              </a:rPr>
              <a:pPr/>
              <a:t>8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61D14E6-060C-042C-B483-6DAB16402A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ვექტორების ჯამი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გადაადგილების ანალოგიით: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+ B = </a:t>
            </a:r>
            <a:r>
              <a:rPr lang="en-US" altLang="en-US" sz="2800" b="1">
                <a:solidFill>
                  <a:srgbClr val="00FF00"/>
                </a:solidFill>
                <a:latin typeface="Sylfaen" panose="010A0502050306030303" pitchFamily="18" charset="0"/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00FF00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ვექტორების ჯამის გამოთვლის გრაფიკული მეთოდი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543F44A0-61BC-98A7-8B11-7B7878C7D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657600"/>
            <a:ext cx="29718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89C07F80-7D49-8AA5-5A06-5A49F5C8F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EEA15981-AEF1-E1A7-F025-CF896AAD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8B4EDC08-58DA-8FAF-1F9C-D820898C9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00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4343" name="Line 8">
            <a:extLst>
              <a:ext uri="{FF2B5EF4-FFF2-40B4-BE49-F238E27FC236}">
                <a16:creationId xmlns:a16="http://schemas.microsoft.com/office/drawing/2014/main" id="{B5F47786-8507-89E1-5275-9C6FF9A3D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57600"/>
            <a:ext cx="1219200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>
            <a:extLst>
              <a:ext uri="{FF2B5EF4-FFF2-40B4-BE49-F238E27FC236}">
                <a16:creationId xmlns:a16="http://schemas.microsoft.com/office/drawing/2014/main" id="{1BD9C649-8DC5-1B8A-7B37-D941778B8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267200"/>
            <a:ext cx="411480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2EC9BAAE-D3C9-9D8E-BC7D-2E7706C85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52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DA9B07FF-E815-F97F-3367-E6D04F97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B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4347" name="Text Box 12">
            <a:extLst>
              <a:ext uri="{FF2B5EF4-FFF2-40B4-BE49-F238E27FC236}">
                <a16:creationId xmlns:a16="http://schemas.microsoft.com/office/drawing/2014/main" id="{F3B81988-FB71-D2FF-81B7-681D9CA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029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  <a:latin typeface="Sylfaen" panose="010A0502050306030303" pitchFamily="18" charset="0"/>
              </a:rPr>
              <a:t>C</a:t>
            </a:r>
            <a:endParaRPr lang="ru-RU" altLang="en-US" sz="2800" b="1">
              <a:solidFill>
                <a:srgbClr val="00FF00"/>
              </a:solidFill>
              <a:latin typeface="Sylfaen" panose="010A0502050306030303" pitchFamily="18" charset="0"/>
            </a:endParaRPr>
          </a:p>
        </p:txBody>
      </p:sp>
      <p:sp>
        <p:nvSpPr>
          <p:cNvPr id="14348" name="Text Box 13">
            <a:extLst>
              <a:ext uri="{FF2B5EF4-FFF2-40B4-BE49-F238E27FC236}">
                <a16:creationId xmlns:a16="http://schemas.microsoft.com/office/drawing/2014/main" id="{3BF29235-85FB-11D2-A7C3-829F9F5B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4349" name="Text Box 14">
            <a:extLst>
              <a:ext uri="{FF2B5EF4-FFF2-40B4-BE49-F238E27FC236}">
                <a16:creationId xmlns:a16="http://schemas.microsoft.com/office/drawing/2014/main" id="{C2FB6BF4-4BCF-6AF7-A3A5-FEC3EE03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4350" name="Text Box 15">
            <a:extLst>
              <a:ext uri="{FF2B5EF4-FFF2-40B4-BE49-F238E27FC236}">
                <a16:creationId xmlns:a16="http://schemas.microsoft.com/office/drawing/2014/main" id="{D9D6E41A-EE29-4A7E-71FC-3FA55B79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00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4351" name="Footer Placeholder 3">
            <a:extLst>
              <a:ext uri="{FF2B5EF4-FFF2-40B4-BE49-F238E27FC236}">
                <a16:creationId xmlns:a16="http://schemas.microsoft.com/office/drawing/2014/main" id="{CD8869F3-D55E-8D88-5144-1DBA617FB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           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3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4352" name="Slide Number Placeholder 4">
            <a:extLst>
              <a:ext uri="{FF2B5EF4-FFF2-40B4-BE49-F238E27FC236}">
                <a16:creationId xmlns:a16="http://schemas.microsoft.com/office/drawing/2014/main" id="{A7C809A4-B5D3-E3D0-AE27-0D347D51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77CA25-441D-4A65-B7B2-8A0D07FD313D}" type="slidenum">
              <a:rPr lang="ru-RU" altLang="en-US">
                <a:solidFill>
                  <a:srgbClr val="FFFFCC"/>
                </a:solidFill>
              </a:rPr>
              <a:pPr/>
              <a:t>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3738</Words>
  <Application>Microsoft Office PowerPoint</Application>
  <PresentationFormat>On-screen Show (4:3)</PresentationFormat>
  <Paragraphs>842</Paragraphs>
  <Slides>55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Sylfaen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577</cp:revision>
  <cp:lastPrinted>2025-10-05T18:21:22Z</cp:lastPrinted>
  <dcterms:created xsi:type="dcterms:W3CDTF">1601-01-01T00:00:00Z</dcterms:created>
  <dcterms:modified xsi:type="dcterms:W3CDTF">2025-10-05T18:21:37Z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